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Montserrat Black"/>
      <p:bold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Black-bold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SemiBold-bold.fntdata"/><Relationship Id="rId14" Type="http://schemas.openxmlformats.org/officeDocument/2006/relationships/font" Target="fonts/MontserratSemiBold-regular.fntdata"/><Relationship Id="rId17" Type="http://schemas.openxmlformats.org/officeDocument/2006/relationships/font" Target="fonts/MontserratSemiBold-boldItalic.fntdata"/><Relationship Id="rId16" Type="http://schemas.openxmlformats.org/officeDocument/2006/relationships/font" Target="fonts/MontserratSemiBold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488e91f7d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488e91f7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4c4686b84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4c4686b84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4c4686b8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4c4686b8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4c4686b8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4c4686b8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4c4686b8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4c4686b8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4c4686b8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4c4686b8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4c4686b84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4c4686b84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" y="2408736"/>
            <a:ext cx="9144025" cy="2734762"/>
            <a:chOff x="-25" y="2408888"/>
            <a:chExt cx="9144025" cy="2734763"/>
          </a:xfrm>
        </p:grpSpPr>
        <p:sp>
          <p:nvSpPr>
            <p:cNvPr id="10" name="Google Shape;10;p2"/>
            <p:cNvSpPr/>
            <p:nvPr/>
          </p:nvSpPr>
          <p:spPr>
            <a:xfrm>
              <a:off x="0" y="2571750"/>
              <a:ext cx="9144000" cy="257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25" y="2408888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5" y="4825525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13250" y="2633200"/>
            <a:ext cx="7717500" cy="153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13250" y="4225800"/>
            <a:ext cx="7717500" cy="31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-788175" y="450400"/>
            <a:ext cx="1590820" cy="1590239"/>
            <a:chOff x="-788175" y="450400"/>
            <a:chExt cx="1590820" cy="1590239"/>
          </a:xfrm>
        </p:grpSpPr>
        <p:sp>
          <p:nvSpPr>
            <p:cNvPr id="16" name="Google Shape;16;p2"/>
            <p:cNvSpPr/>
            <p:nvPr/>
          </p:nvSpPr>
          <p:spPr>
            <a:xfrm>
              <a:off x="-625424" y="450400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88175" y="102477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349607" y="450411"/>
            <a:ext cx="1590820" cy="1590239"/>
            <a:chOff x="8349607" y="450411"/>
            <a:chExt cx="1590820" cy="1590239"/>
          </a:xfrm>
        </p:grpSpPr>
        <p:sp>
          <p:nvSpPr>
            <p:cNvPr id="19" name="Google Shape;19;p2"/>
            <p:cNvSpPr/>
            <p:nvPr/>
          </p:nvSpPr>
          <p:spPr>
            <a:xfrm flipH="1">
              <a:off x="8349607" y="450411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8512247" y="102478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158299" y="2709005"/>
            <a:ext cx="260076" cy="2017910"/>
            <a:chOff x="146920" y="2666830"/>
            <a:chExt cx="239282" cy="1856574"/>
          </a:xfrm>
        </p:grpSpPr>
        <p:sp>
          <p:nvSpPr>
            <p:cNvPr id="22" name="Google Shape;22;p2"/>
            <p:cNvSpPr/>
            <p:nvPr/>
          </p:nvSpPr>
          <p:spPr>
            <a:xfrm>
              <a:off x="146920" y="3533305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3045" y="3319258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6920" y="3963526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6920" y="4179699"/>
              <a:ext cx="94541" cy="129639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3045" y="3749479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3045" y="4395796"/>
              <a:ext cx="42214" cy="127608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1719" y="2883449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1719" y="2666830"/>
              <a:ext cx="94483" cy="129639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1719" y="3529766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17863" y="3314694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7863" y="3100126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863" y="3745940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7863" y="3959987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733394" y="2709005"/>
            <a:ext cx="252260" cy="2017907"/>
            <a:chOff x="8430732" y="2709005"/>
            <a:chExt cx="252260" cy="2017907"/>
          </a:xfrm>
        </p:grpSpPr>
        <p:sp>
          <p:nvSpPr>
            <p:cNvPr id="36" name="Google Shape;36;p2"/>
            <p:cNvSpPr/>
            <p:nvPr/>
          </p:nvSpPr>
          <p:spPr>
            <a:xfrm>
              <a:off x="8580237" y="3650777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08632" y="341812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80237" y="411838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580237" y="43533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608632" y="388573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608632" y="4588218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430732" y="294444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430732" y="2709005"/>
              <a:ext cx="102692" cy="140901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430732" y="3646930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59148" y="341316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459148" y="317995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59148" y="3881890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459148" y="411453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0" y="318000"/>
            <a:ext cx="9144000" cy="21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1"/>
          <p:cNvSpPr txBox="1"/>
          <p:nvPr>
            <p:ph idx="1" type="subTitle"/>
          </p:nvPr>
        </p:nvSpPr>
        <p:spPr>
          <a:xfrm>
            <a:off x="1197900" y="1867775"/>
            <a:ext cx="6748200" cy="47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11"/>
          <p:cNvSpPr/>
          <p:nvPr/>
        </p:nvSpPr>
        <p:spPr>
          <a:xfrm>
            <a:off x="-37" y="2448011"/>
            <a:ext cx="9144000" cy="16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"/>
          <p:cNvSpPr txBox="1"/>
          <p:nvPr>
            <p:ph hasCustomPrompt="1" type="title"/>
          </p:nvPr>
        </p:nvSpPr>
        <p:spPr>
          <a:xfrm>
            <a:off x="1197900" y="539500"/>
            <a:ext cx="6748200" cy="13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1"/>
          <p:cNvSpPr/>
          <p:nvPr/>
        </p:nvSpPr>
        <p:spPr>
          <a:xfrm>
            <a:off x="-12" y="-1"/>
            <a:ext cx="9144000" cy="3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1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11"/>
          <p:cNvGrpSpPr/>
          <p:nvPr/>
        </p:nvGrpSpPr>
        <p:grpSpPr>
          <a:xfrm>
            <a:off x="158324" y="600348"/>
            <a:ext cx="260076" cy="1549799"/>
            <a:chOff x="146920" y="2883449"/>
            <a:chExt cx="239282" cy="1425889"/>
          </a:xfrm>
        </p:grpSpPr>
        <p:sp>
          <p:nvSpPr>
            <p:cNvPr id="242" name="Google Shape;242;p11"/>
            <p:cNvSpPr/>
            <p:nvPr/>
          </p:nvSpPr>
          <p:spPr>
            <a:xfrm>
              <a:off x="146920" y="3533305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73045" y="3319258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146920" y="3963526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146920" y="4179699"/>
              <a:ext cx="94541" cy="129639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173045" y="3749479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291719" y="2883449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291719" y="3529766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17863" y="3314694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317863" y="3100126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17863" y="3745940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317863" y="3959987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1"/>
          <p:cNvGrpSpPr/>
          <p:nvPr/>
        </p:nvGrpSpPr>
        <p:grpSpPr>
          <a:xfrm>
            <a:off x="8733419" y="600348"/>
            <a:ext cx="252260" cy="1549796"/>
            <a:chOff x="8430732" y="2944448"/>
            <a:chExt cx="252260" cy="1549796"/>
          </a:xfrm>
        </p:grpSpPr>
        <p:sp>
          <p:nvSpPr>
            <p:cNvPr id="254" name="Google Shape;254;p11"/>
            <p:cNvSpPr/>
            <p:nvPr/>
          </p:nvSpPr>
          <p:spPr>
            <a:xfrm>
              <a:off x="8580237" y="3650777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8608632" y="341812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580237" y="411838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580237" y="43533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8608632" y="388573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8430732" y="294444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8430732" y="3646930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8459148" y="341316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8459148" y="317995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459148" y="3881890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8459148" y="411453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1"/>
          <p:cNvGrpSpPr/>
          <p:nvPr/>
        </p:nvGrpSpPr>
        <p:grpSpPr>
          <a:xfrm>
            <a:off x="-788175" y="2938425"/>
            <a:ext cx="1590820" cy="1590239"/>
            <a:chOff x="-788175" y="450400"/>
            <a:chExt cx="1590820" cy="1590239"/>
          </a:xfrm>
        </p:grpSpPr>
        <p:sp>
          <p:nvSpPr>
            <p:cNvPr id="266" name="Google Shape;266;p11"/>
            <p:cNvSpPr/>
            <p:nvPr/>
          </p:nvSpPr>
          <p:spPr>
            <a:xfrm>
              <a:off x="-625424" y="450400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-788175" y="102477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>
            <a:off x="8349607" y="2938436"/>
            <a:ext cx="1590820" cy="1590239"/>
            <a:chOff x="8349607" y="450411"/>
            <a:chExt cx="1590820" cy="1590239"/>
          </a:xfrm>
        </p:grpSpPr>
        <p:sp>
          <p:nvSpPr>
            <p:cNvPr id="269" name="Google Shape;269;p11"/>
            <p:cNvSpPr/>
            <p:nvPr/>
          </p:nvSpPr>
          <p:spPr>
            <a:xfrm flipH="1">
              <a:off x="8349607" y="450411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 flipH="1">
              <a:off x="8512247" y="102478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3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274" name="Google Shape;274;p13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13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type="title"/>
          </p:nvPr>
        </p:nvSpPr>
        <p:spPr>
          <a:xfrm>
            <a:off x="713225" y="714325"/>
            <a:ext cx="77175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hasCustomPrompt="1" idx="2" type="title"/>
          </p:nvPr>
        </p:nvSpPr>
        <p:spPr>
          <a:xfrm>
            <a:off x="713225" y="3295165"/>
            <a:ext cx="6438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/>
          <p:nvPr>
            <p:ph idx="1" type="subTitle"/>
          </p:nvPr>
        </p:nvSpPr>
        <p:spPr>
          <a:xfrm>
            <a:off x="1433090" y="3735644"/>
            <a:ext cx="3048600" cy="56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3"/>
          <p:cNvSpPr txBox="1"/>
          <p:nvPr>
            <p:ph hasCustomPrompt="1" idx="3" type="title"/>
          </p:nvPr>
        </p:nvSpPr>
        <p:spPr>
          <a:xfrm>
            <a:off x="713225" y="2012575"/>
            <a:ext cx="6438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/>
          <p:nvPr>
            <p:ph idx="4" type="subTitle"/>
          </p:nvPr>
        </p:nvSpPr>
        <p:spPr>
          <a:xfrm>
            <a:off x="1433077" y="2012580"/>
            <a:ext cx="3048600" cy="4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5" type="subTitle"/>
          </p:nvPr>
        </p:nvSpPr>
        <p:spPr>
          <a:xfrm>
            <a:off x="1433077" y="3295161"/>
            <a:ext cx="3048600" cy="4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6" type="subTitle"/>
          </p:nvPr>
        </p:nvSpPr>
        <p:spPr>
          <a:xfrm>
            <a:off x="1433090" y="2453051"/>
            <a:ext cx="3048600" cy="56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3"/>
          <p:cNvSpPr txBox="1"/>
          <p:nvPr>
            <p:ph hasCustomPrompt="1" idx="7" type="title"/>
          </p:nvPr>
        </p:nvSpPr>
        <p:spPr>
          <a:xfrm>
            <a:off x="4662112" y="3295165"/>
            <a:ext cx="6438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13"/>
          <p:cNvSpPr txBox="1"/>
          <p:nvPr>
            <p:ph idx="8" type="subTitle"/>
          </p:nvPr>
        </p:nvSpPr>
        <p:spPr>
          <a:xfrm>
            <a:off x="5382117" y="3735644"/>
            <a:ext cx="3048600" cy="56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3"/>
          <p:cNvSpPr txBox="1"/>
          <p:nvPr>
            <p:ph hasCustomPrompt="1" idx="9" type="title"/>
          </p:nvPr>
        </p:nvSpPr>
        <p:spPr>
          <a:xfrm>
            <a:off x="4662111" y="2012575"/>
            <a:ext cx="6438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/>
          <p:nvPr>
            <p:ph idx="13" type="subTitle"/>
          </p:nvPr>
        </p:nvSpPr>
        <p:spPr>
          <a:xfrm>
            <a:off x="5382120" y="2012580"/>
            <a:ext cx="3048600" cy="4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13"/>
          <p:cNvSpPr txBox="1"/>
          <p:nvPr>
            <p:ph idx="14" type="subTitle"/>
          </p:nvPr>
        </p:nvSpPr>
        <p:spPr>
          <a:xfrm>
            <a:off x="5382120" y="3295161"/>
            <a:ext cx="3048600" cy="4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13"/>
          <p:cNvSpPr txBox="1"/>
          <p:nvPr>
            <p:ph idx="15" type="subTitle"/>
          </p:nvPr>
        </p:nvSpPr>
        <p:spPr>
          <a:xfrm>
            <a:off x="5382117" y="2453051"/>
            <a:ext cx="3048600" cy="56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4"/>
          <p:cNvGrpSpPr/>
          <p:nvPr/>
        </p:nvGrpSpPr>
        <p:grpSpPr>
          <a:xfrm>
            <a:off x="-25" y="1437408"/>
            <a:ext cx="9144025" cy="3705927"/>
            <a:chOff x="-25" y="2408895"/>
            <a:chExt cx="9144025" cy="2734800"/>
          </a:xfrm>
        </p:grpSpPr>
        <p:sp>
          <p:nvSpPr>
            <p:cNvPr id="293" name="Google Shape;293;p14"/>
            <p:cNvSpPr/>
            <p:nvPr/>
          </p:nvSpPr>
          <p:spPr>
            <a:xfrm>
              <a:off x="0" y="2408895"/>
              <a:ext cx="9144000" cy="2734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-25" y="4825525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4"/>
          <p:cNvSpPr txBox="1"/>
          <p:nvPr>
            <p:ph idx="1" type="subTitle"/>
          </p:nvPr>
        </p:nvSpPr>
        <p:spPr>
          <a:xfrm>
            <a:off x="713225" y="2229325"/>
            <a:ext cx="7717500" cy="14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96" name="Google Shape;296;p14"/>
          <p:cNvGrpSpPr/>
          <p:nvPr/>
        </p:nvGrpSpPr>
        <p:grpSpPr>
          <a:xfrm>
            <a:off x="158324" y="1641111"/>
            <a:ext cx="8827355" cy="2954190"/>
            <a:chOff x="158324" y="1641111"/>
            <a:chExt cx="8827355" cy="2954190"/>
          </a:xfrm>
        </p:grpSpPr>
        <p:grpSp>
          <p:nvGrpSpPr>
            <p:cNvPr id="297" name="Google Shape;297;p14"/>
            <p:cNvGrpSpPr/>
            <p:nvPr/>
          </p:nvGrpSpPr>
          <p:grpSpPr>
            <a:xfrm>
              <a:off x="158324" y="1641111"/>
              <a:ext cx="260074" cy="2954190"/>
              <a:chOff x="158299" y="1710123"/>
              <a:chExt cx="260074" cy="2954190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158299" y="3120627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9"/>
                    </a:moveTo>
                    <a:cubicBezTo>
                      <a:pt x="3513" y="1179"/>
                      <a:pt x="3640" y="2209"/>
                      <a:pt x="3640" y="3342"/>
                    </a:cubicBezTo>
                    <a:cubicBezTo>
                      <a:pt x="3640" y="4517"/>
                      <a:pt x="3510" y="5533"/>
                      <a:pt x="2444" y="5533"/>
                    </a:cubicBezTo>
                    <a:cubicBezTo>
                      <a:pt x="1376" y="5533"/>
                      <a:pt x="1249" y="4517"/>
                      <a:pt x="1249" y="3342"/>
                    </a:cubicBezTo>
                    <a:cubicBezTo>
                      <a:pt x="1249" y="2212"/>
                      <a:pt x="1376" y="1179"/>
                      <a:pt x="2444" y="1179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33"/>
                      <a:pt x="0" y="3342"/>
                    </a:cubicBezTo>
                    <a:cubicBezTo>
                      <a:pt x="0" y="5270"/>
                      <a:pt x="579" y="6707"/>
                      <a:pt x="2444" y="6707"/>
                    </a:cubicBezTo>
                    <a:cubicBezTo>
                      <a:pt x="4307" y="6707"/>
                      <a:pt x="4888" y="5270"/>
                      <a:pt x="4888" y="3342"/>
                    </a:cubicBezTo>
                    <a:cubicBezTo>
                      <a:pt x="4888" y="1433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186694" y="288797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58299" y="3588234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6"/>
                    </a:moveTo>
                    <a:cubicBezTo>
                      <a:pt x="3513" y="1176"/>
                      <a:pt x="3640" y="2209"/>
                      <a:pt x="3640" y="3339"/>
                    </a:cubicBezTo>
                    <a:cubicBezTo>
                      <a:pt x="3640" y="4517"/>
                      <a:pt x="3510" y="5529"/>
                      <a:pt x="2444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9"/>
                      <a:pt x="1376" y="1176"/>
                      <a:pt x="2444" y="1176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29"/>
                      <a:pt x="0" y="3339"/>
                    </a:cubicBezTo>
                    <a:cubicBezTo>
                      <a:pt x="0" y="5267"/>
                      <a:pt x="579" y="6707"/>
                      <a:pt x="2444" y="6707"/>
                    </a:cubicBezTo>
                    <a:cubicBezTo>
                      <a:pt x="4307" y="6707"/>
                      <a:pt x="4888" y="5267"/>
                      <a:pt x="4888" y="3339"/>
                    </a:cubicBezTo>
                    <a:cubicBezTo>
                      <a:pt x="4888" y="1429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8299" y="382319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186694" y="3355586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1" y="1166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186694" y="405806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315682" y="2414298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315682" y="2178855"/>
                <a:ext cx="102692" cy="140901"/>
              </a:xfrm>
              <a:custGeom>
                <a:rect b="b" l="l" r="r" t="t"/>
                <a:pathLst>
                  <a:path extrusionOk="0" h="6704" w="4886">
                    <a:moveTo>
                      <a:pt x="2445" y="1172"/>
                    </a:moveTo>
                    <a:cubicBezTo>
                      <a:pt x="3510" y="1172"/>
                      <a:pt x="3637" y="2205"/>
                      <a:pt x="3637" y="3336"/>
                    </a:cubicBezTo>
                    <a:cubicBezTo>
                      <a:pt x="3637" y="4514"/>
                      <a:pt x="3510" y="5529"/>
                      <a:pt x="2445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lnTo>
                      <a:pt x="2445" y="1172"/>
                    </a:lnTo>
                    <a:close/>
                    <a:moveTo>
                      <a:pt x="2445" y="0"/>
                    </a:moveTo>
                    <a:cubicBezTo>
                      <a:pt x="579" y="0"/>
                      <a:pt x="1" y="1426"/>
                      <a:pt x="1" y="3339"/>
                    </a:cubicBezTo>
                    <a:cubicBezTo>
                      <a:pt x="1" y="5266"/>
                      <a:pt x="579" y="6704"/>
                      <a:pt x="2445" y="6704"/>
                    </a:cubicBezTo>
                    <a:cubicBezTo>
                      <a:pt x="4307" y="6704"/>
                      <a:pt x="4886" y="5266"/>
                      <a:pt x="4886" y="3339"/>
                    </a:cubicBezTo>
                    <a:cubicBezTo>
                      <a:pt x="4886" y="1429"/>
                      <a:pt x="4307" y="0"/>
                      <a:pt x="24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315682" y="3116780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9"/>
                    </a:moveTo>
                    <a:cubicBezTo>
                      <a:pt x="3510" y="1179"/>
                      <a:pt x="3637" y="2209"/>
                      <a:pt x="3637" y="3342"/>
                    </a:cubicBezTo>
                    <a:cubicBezTo>
                      <a:pt x="3637" y="4517"/>
                      <a:pt x="3510" y="5530"/>
                      <a:pt x="2445" y="5530"/>
                    </a:cubicBezTo>
                    <a:cubicBezTo>
                      <a:pt x="1376" y="5530"/>
                      <a:pt x="1249" y="4517"/>
                      <a:pt x="1249" y="3339"/>
                    </a:cubicBezTo>
                    <a:cubicBezTo>
                      <a:pt x="1249" y="2212"/>
                      <a:pt x="1376" y="1179"/>
                      <a:pt x="2445" y="1179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30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30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344098" y="288301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344098" y="2649804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344098" y="3351740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344098" y="3584387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307757" y="1710123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336173" y="194562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158299" y="429074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186694" y="452561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4"/>
            <p:cNvGrpSpPr/>
            <p:nvPr/>
          </p:nvGrpSpPr>
          <p:grpSpPr>
            <a:xfrm>
              <a:off x="8718307" y="1641111"/>
              <a:ext cx="267372" cy="2954190"/>
              <a:chOff x="794482" y="1641123"/>
              <a:chExt cx="267372" cy="2954190"/>
            </a:xfrm>
          </p:grpSpPr>
          <p:sp>
            <p:nvSpPr>
              <p:cNvPr id="316" name="Google Shape;316;p14"/>
              <p:cNvSpPr/>
              <p:nvPr/>
            </p:nvSpPr>
            <p:spPr>
              <a:xfrm>
                <a:off x="959099" y="3051627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9"/>
                    </a:moveTo>
                    <a:cubicBezTo>
                      <a:pt x="3513" y="1179"/>
                      <a:pt x="3640" y="2209"/>
                      <a:pt x="3640" y="3342"/>
                    </a:cubicBezTo>
                    <a:cubicBezTo>
                      <a:pt x="3640" y="4517"/>
                      <a:pt x="3510" y="5533"/>
                      <a:pt x="2444" y="5533"/>
                    </a:cubicBezTo>
                    <a:cubicBezTo>
                      <a:pt x="1376" y="5533"/>
                      <a:pt x="1249" y="4517"/>
                      <a:pt x="1249" y="3342"/>
                    </a:cubicBezTo>
                    <a:cubicBezTo>
                      <a:pt x="1249" y="2212"/>
                      <a:pt x="1376" y="1179"/>
                      <a:pt x="2444" y="1179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33"/>
                      <a:pt x="0" y="3342"/>
                    </a:cubicBezTo>
                    <a:cubicBezTo>
                      <a:pt x="0" y="5270"/>
                      <a:pt x="579" y="6707"/>
                      <a:pt x="2444" y="6707"/>
                    </a:cubicBezTo>
                    <a:cubicBezTo>
                      <a:pt x="4307" y="6707"/>
                      <a:pt x="4888" y="5270"/>
                      <a:pt x="4888" y="3342"/>
                    </a:cubicBezTo>
                    <a:cubicBezTo>
                      <a:pt x="4888" y="1433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987494" y="281897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959099" y="3519234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6"/>
                    </a:moveTo>
                    <a:cubicBezTo>
                      <a:pt x="3513" y="1176"/>
                      <a:pt x="3640" y="2209"/>
                      <a:pt x="3640" y="3339"/>
                    </a:cubicBezTo>
                    <a:cubicBezTo>
                      <a:pt x="3640" y="4517"/>
                      <a:pt x="3510" y="5529"/>
                      <a:pt x="2444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9"/>
                      <a:pt x="1376" y="1176"/>
                      <a:pt x="2444" y="1176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29"/>
                      <a:pt x="0" y="3339"/>
                    </a:cubicBezTo>
                    <a:cubicBezTo>
                      <a:pt x="0" y="5267"/>
                      <a:pt x="579" y="6707"/>
                      <a:pt x="2444" y="6707"/>
                    </a:cubicBezTo>
                    <a:cubicBezTo>
                      <a:pt x="4307" y="6707"/>
                      <a:pt x="4888" y="5267"/>
                      <a:pt x="4888" y="3339"/>
                    </a:cubicBezTo>
                    <a:cubicBezTo>
                      <a:pt x="4888" y="1429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959099" y="375419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987494" y="3286586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1" y="1166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987494" y="398906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802407" y="2345298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802407" y="2109855"/>
                <a:ext cx="102692" cy="140901"/>
              </a:xfrm>
              <a:custGeom>
                <a:rect b="b" l="l" r="r" t="t"/>
                <a:pathLst>
                  <a:path extrusionOk="0" h="6704" w="4886">
                    <a:moveTo>
                      <a:pt x="2445" y="1172"/>
                    </a:moveTo>
                    <a:cubicBezTo>
                      <a:pt x="3510" y="1172"/>
                      <a:pt x="3637" y="2205"/>
                      <a:pt x="3637" y="3336"/>
                    </a:cubicBezTo>
                    <a:cubicBezTo>
                      <a:pt x="3637" y="4514"/>
                      <a:pt x="3510" y="5529"/>
                      <a:pt x="2445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lnTo>
                      <a:pt x="2445" y="1172"/>
                    </a:lnTo>
                    <a:close/>
                    <a:moveTo>
                      <a:pt x="2445" y="0"/>
                    </a:moveTo>
                    <a:cubicBezTo>
                      <a:pt x="579" y="0"/>
                      <a:pt x="1" y="1426"/>
                      <a:pt x="1" y="3339"/>
                    </a:cubicBezTo>
                    <a:cubicBezTo>
                      <a:pt x="1" y="5266"/>
                      <a:pt x="579" y="6704"/>
                      <a:pt x="2445" y="6704"/>
                    </a:cubicBezTo>
                    <a:cubicBezTo>
                      <a:pt x="4307" y="6704"/>
                      <a:pt x="4886" y="5266"/>
                      <a:pt x="4886" y="3339"/>
                    </a:cubicBezTo>
                    <a:cubicBezTo>
                      <a:pt x="4886" y="1429"/>
                      <a:pt x="4307" y="0"/>
                      <a:pt x="24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802407" y="3047780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9"/>
                    </a:moveTo>
                    <a:cubicBezTo>
                      <a:pt x="3510" y="1179"/>
                      <a:pt x="3637" y="2209"/>
                      <a:pt x="3637" y="3342"/>
                    </a:cubicBezTo>
                    <a:cubicBezTo>
                      <a:pt x="3637" y="4517"/>
                      <a:pt x="3510" y="5530"/>
                      <a:pt x="2445" y="5530"/>
                    </a:cubicBezTo>
                    <a:cubicBezTo>
                      <a:pt x="1376" y="5530"/>
                      <a:pt x="1249" y="4517"/>
                      <a:pt x="1249" y="3339"/>
                    </a:cubicBezTo>
                    <a:cubicBezTo>
                      <a:pt x="1249" y="2212"/>
                      <a:pt x="1376" y="1179"/>
                      <a:pt x="2445" y="1179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30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30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830823" y="281401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830823" y="2580804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830823" y="3282740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830823" y="3515387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794482" y="1641123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822898" y="187662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959099" y="422174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987494" y="445661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3" name="Google Shape;333;p14"/>
          <p:cNvSpPr/>
          <p:nvPr/>
        </p:nvSpPr>
        <p:spPr>
          <a:xfrm>
            <a:off x="-37" y="1269611"/>
            <a:ext cx="9144000" cy="16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4"/>
          <p:cNvSpPr txBox="1"/>
          <p:nvPr>
            <p:ph type="title"/>
          </p:nvPr>
        </p:nvSpPr>
        <p:spPr>
          <a:xfrm>
            <a:off x="4089750" y="3921095"/>
            <a:ext cx="4341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35" name="Google Shape;335;p14"/>
          <p:cNvGrpSpPr/>
          <p:nvPr/>
        </p:nvGrpSpPr>
        <p:grpSpPr>
          <a:xfrm>
            <a:off x="542933" y="380373"/>
            <a:ext cx="8058118" cy="504705"/>
            <a:chOff x="1194120" y="983573"/>
            <a:chExt cx="8058118" cy="504705"/>
          </a:xfrm>
        </p:grpSpPr>
        <p:sp>
          <p:nvSpPr>
            <p:cNvPr id="336" name="Google Shape;336;p14"/>
            <p:cNvSpPr/>
            <p:nvPr/>
          </p:nvSpPr>
          <p:spPr>
            <a:xfrm>
              <a:off x="1194120" y="1242573"/>
              <a:ext cx="245824" cy="245705"/>
            </a:xfrm>
            <a:custGeom>
              <a:rect b="b" l="l" r="r" t="t"/>
              <a:pathLst>
                <a:path extrusionOk="0" h="6191" w="6194">
                  <a:moveTo>
                    <a:pt x="3097" y="1"/>
                  </a:moveTo>
                  <a:lnTo>
                    <a:pt x="2002" y="2002"/>
                  </a:lnTo>
                  <a:lnTo>
                    <a:pt x="0" y="3094"/>
                  </a:lnTo>
                  <a:lnTo>
                    <a:pt x="2002" y="4189"/>
                  </a:lnTo>
                  <a:lnTo>
                    <a:pt x="3097" y="6191"/>
                  </a:lnTo>
                  <a:lnTo>
                    <a:pt x="4192" y="4189"/>
                  </a:lnTo>
                  <a:lnTo>
                    <a:pt x="6193" y="3094"/>
                  </a:lnTo>
                  <a:lnTo>
                    <a:pt x="4192" y="2002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8856120" y="983573"/>
              <a:ext cx="245824" cy="245705"/>
            </a:xfrm>
            <a:custGeom>
              <a:rect b="b" l="l" r="r" t="t"/>
              <a:pathLst>
                <a:path extrusionOk="0" h="6191" w="6194">
                  <a:moveTo>
                    <a:pt x="3097" y="1"/>
                  </a:moveTo>
                  <a:lnTo>
                    <a:pt x="2002" y="2002"/>
                  </a:lnTo>
                  <a:lnTo>
                    <a:pt x="0" y="3094"/>
                  </a:lnTo>
                  <a:lnTo>
                    <a:pt x="2002" y="4189"/>
                  </a:lnTo>
                  <a:lnTo>
                    <a:pt x="3097" y="6191"/>
                  </a:lnTo>
                  <a:lnTo>
                    <a:pt x="4192" y="4189"/>
                  </a:lnTo>
                  <a:lnTo>
                    <a:pt x="6193" y="3094"/>
                  </a:lnTo>
                  <a:lnTo>
                    <a:pt x="4192" y="2002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9107360" y="1318249"/>
              <a:ext cx="144878" cy="144807"/>
            </a:xfrm>
            <a:custGeom>
              <a:rect b="b" l="l" r="r" t="t"/>
              <a:pathLst>
                <a:path extrusionOk="0" h="6191" w="6194">
                  <a:moveTo>
                    <a:pt x="3097" y="1"/>
                  </a:moveTo>
                  <a:lnTo>
                    <a:pt x="2002" y="2002"/>
                  </a:lnTo>
                  <a:lnTo>
                    <a:pt x="0" y="3094"/>
                  </a:lnTo>
                  <a:lnTo>
                    <a:pt x="2002" y="4189"/>
                  </a:lnTo>
                  <a:lnTo>
                    <a:pt x="3097" y="6191"/>
                  </a:lnTo>
                  <a:lnTo>
                    <a:pt x="4192" y="4189"/>
                  </a:lnTo>
                  <a:lnTo>
                    <a:pt x="6193" y="3094"/>
                  </a:lnTo>
                  <a:lnTo>
                    <a:pt x="4192" y="2002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5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341" name="Google Shape;341;p15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15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5"/>
          <p:cNvSpPr txBox="1"/>
          <p:nvPr>
            <p:ph idx="1" type="body"/>
          </p:nvPr>
        </p:nvSpPr>
        <p:spPr>
          <a:xfrm>
            <a:off x="1051075" y="2167175"/>
            <a:ext cx="3276600" cy="18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46" name="Google Shape;346;p15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_1">
    <p:bg>
      <p:bgPr>
        <a:solidFill>
          <a:schemeClr val="dk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/>
          <p:nvPr>
            <p:ph idx="1" type="subTitle"/>
          </p:nvPr>
        </p:nvSpPr>
        <p:spPr>
          <a:xfrm>
            <a:off x="2196450" y="3050375"/>
            <a:ext cx="47511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16"/>
          <p:cNvSpPr txBox="1"/>
          <p:nvPr>
            <p:ph idx="2" type="subTitle"/>
          </p:nvPr>
        </p:nvSpPr>
        <p:spPr>
          <a:xfrm>
            <a:off x="2196450" y="714325"/>
            <a:ext cx="47511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16"/>
          <p:cNvSpPr txBox="1"/>
          <p:nvPr>
            <p:ph idx="3" type="subTitle"/>
          </p:nvPr>
        </p:nvSpPr>
        <p:spPr>
          <a:xfrm>
            <a:off x="2196450" y="3528575"/>
            <a:ext cx="47511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6"/>
          <p:cNvSpPr txBox="1"/>
          <p:nvPr>
            <p:ph idx="4" type="subTitle"/>
          </p:nvPr>
        </p:nvSpPr>
        <p:spPr>
          <a:xfrm>
            <a:off x="2196450" y="1192525"/>
            <a:ext cx="47511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16"/>
          <p:cNvSpPr/>
          <p:nvPr/>
        </p:nvSpPr>
        <p:spPr>
          <a:xfrm>
            <a:off x="-37" y="2449574"/>
            <a:ext cx="9144000" cy="16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>
            <a:off x="-12" y="-1"/>
            <a:ext cx="9144000" cy="3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16"/>
          <p:cNvGrpSpPr/>
          <p:nvPr/>
        </p:nvGrpSpPr>
        <p:grpSpPr>
          <a:xfrm>
            <a:off x="158324" y="471561"/>
            <a:ext cx="260074" cy="4123740"/>
            <a:chOff x="158324" y="471561"/>
            <a:chExt cx="260074" cy="4123740"/>
          </a:xfrm>
        </p:grpSpPr>
        <p:sp>
          <p:nvSpPr>
            <p:cNvPr id="356" name="Google Shape;356;p16"/>
            <p:cNvSpPr/>
            <p:nvPr/>
          </p:nvSpPr>
          <p:spPr>
            <a:xfrm>
              <a:off x="158324" y="305161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158324" y="351922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58324" y="375418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186719" y="328657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186719" y="398905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15707" y="2109843"/>
              <a:ext cx="102692" cy="140901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15707" y="304776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344123" y="70652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344123" y="939175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307782" y="164111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36198" y="187661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58324" y="422173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186719" y="445660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307782" y="1172386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336198" y="1407892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158324" y="187157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58324" y="21090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307782" y="47156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344123" y="281400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86719" y="281896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6"/>
          <p:cNvGrpSpPr/>
          <p:nvPr/>
        </p:nvGrpSpPr>
        <p:grpSpPr>
          <a:xfrm>
            <a:off x="8725594" y="471561"/>
            <a:ext cx="259360" cy="4123740"/>
            <a:chOff x="8725594" y="471561"/>
            <a:chExt cx="259360" cy="4123740"/>
          </a:xfrm>
        </p:grpSpPr>
        <p:sp>
          <p:nvSpPr>
            <p:cNvPr id="377" name="Google Shape;377;p16"/>
            <p:cNvSpPr/>
            <p:nvPr/>
          </p:nvSpPr>
          <p:spPr>
            <a:xfrm>
              <a:off x="8882199" y="305161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8910594" y="281896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8882199" y="351922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8882199" y="375418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8910594" y="328657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8910594" y="398905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8733519" y="2109843"/>
              <a:ext cx="102692" cy="140901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8733519" y="304776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8761935" y="281400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8761935" y="70652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8761935" y="939175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8725594" y="164111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8754010" y="187661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8882199" y="422173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910594" y="445660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8725594" y="1172386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8754010" y="1407892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8882199" y="187157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8882199" y="21090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8725594" y="47156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17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399" name="Google Shape;399;p17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17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7"/>
          <p:cNvSpPr txBox="1"/>
          <p:nvPr>
            <p:ph type="title"/>
          </p:nvPr>
        </p:nvSpPr>
        <p:spPr>
          <a:xfrm>
            <a:off x="713225" y="714325"/>
            <a:ext cx="77175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17"/>
          <p:cNvSpPr txBox="1"/>
          <p:nvPr>
            <p:ph idx="1" type="subTitle"/>
          </p:nvPr>
        </p:nvSpPr>
        <p:spPr>
          <a:xfrm>
            <a:off x="713228" y="3361796"/>
            <a:ext cx="25050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7"/>
          <p:cNvSpPr txBox="1"/>
          <p:nvPr>
            <p:ph idx="2" type="subTitle"/>
          </p:nvPr>
        </p:nvSpPr>
        <p:spPr>
          <a:xfrm>
            <a:off x="713228" y="2895601"/>
            <a:ext cx="2505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17"/>
          <p:cNvSpPr txBox="1"/>
          <p:nvPr>
            <p:ph idx="3" type="subTitle"/>
          </p:nvPr>
        </p:nvSpPr>
        <p:spPr>
          <a:xfrm>
            <a:off x="3319500" y="3361804"/>
            <a:ext cx="25050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7"/>
          <p:cNvSpPr txBox="1"/>
          <p:nvPr>
            <p:ph idx="4" type="subTitle"/>
          </p:nvPr>
        </p:nvSpPr>
        <p:spPr>
          <a:xfrm>
            <a:off x="3319500" y="2895600"/>
            <a:ext cx="2505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17"/>
          <p:cNvSpPr txBox="1"/>
          <p:nvPr>
            <p:ph idx="5" type="subTitle"/>
          </p:nvPr>
        </p:nvSpPr>
        <p:spPr>
          <a:xfrm>
            <a:off x="5925772" y="3361775"/>
            <a:ext cx="25050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7"/>
          <p:cNvSpPr txBox="1"/>
          <p:nvPr>
            <p:ph idx="6" type="subTitle"/>
          </p:nvPr>
        </p:nvSpPr>
        <p:spPr>
          <a:xfrm>
            <a:off x="5925772" y="2895588"/>
            <a:ext cx="2505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10" name="Google Shape;410;p17"/>
          <p:cNvGrpSpPr/>
          <p:nvPr/>
        </p:nvGrpSpPr>
        <p:grpSpPr>
          <a:xfrm>
            <a:off x="-388650" y="2380338"/>
            <a:ext cx="762958" cy="1578133"/>
            <a:chOff x="-388650" y="2380338"/>
            <a:chExt cx="762958" cy="1578133"/>
          </a:xfrm>
        </p:grpSpPr>
        <p:sp>
          <p:nvSpPr>
            <p:cNvPr id="411" name="Google Shape;411;p17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17"/>
          <p:cNvGrpSpPr/>
          <p:nvPr/>
        </p:nvGrpSpPr>
        <p:grpSpPr>
          <a:xfrm>
            <a:off x="8769650" y="2380325"/>
            <a:ext cx="762958" cy="1578133"/>
            <a:chOff x="-388650" y="2380338"/>
            <a:chExt cx="762958" cy="1578133"/>
          </a:xfrm>
        </p:grpSpPr>
        <p:sp>
          <p:nvSpPr>
            <p:cNvPr id="415" name="Google Shape;415;p17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8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420" name="Google Shape;420;p18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18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8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18"/>
          <p:cNvSpPr txBox="1"/>
          <p:nvPr>
            <p:ph idx="1" type="subTitle"/>
          </p:nvPr>
        </p:nvSpPr>
        <p:spPr>
          <a:xfrm>
            <a:off x="1471650" y="2049377"/>
            <a:ext cx="36774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8"/>
          <p:cNvSpPr txBox="1"/>
          <p:nvPr>
            <p:ph idx="2" type="subTitle"/>
          </p:nvPr>
        </p:nvSpPr>
        <p:spPr>
          <a:xfrm>
            <a:off x="1471650" y="1718500"/>
            <a:ext cx="3677400" cy="4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18"/>
          <p:cNvSpPr txBox="1"/>
          <p:nvPr>
            <p:ph idx="3" type="subTitle"/>
          </p:nvPr>
        </p:nvSpPr>
        <p:spPr>
          <a:xfrm>
            <a:off x="1471650" y="3005203"/>
            <a:ext cx="36774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18"/>
          <p:cNvSpPr txBox="1"/>
          <p:nvPr>
            <p:ph idx="4" type="subTitle"/>
          </p:nvPr>
        </p:nvSpPr>
        <p:spPr>
          <a:xfrm>
            <a:off x="1471650" y="2674327"/>
            <a:ext cx="3677400" cy="4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18"/>
          <p:cNvSpPr txBox="1"/>
          <p:nvPr>
            <p:ph idx="5" type="subTitle"/>
          </p:nvPr>
        </p:nvSpPr>
        <p:spPr>
          <a:xfrm>
            <a:off x="1471625" y="3961027"/>
            <a:ext cx="36774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18"/>
          <p:cNvSpPr txBox="1"/>
          <p:nvPr>
            <p:ph idx="6" type="subTitle"/>
          </p:nvPr>
        </p:nvSpPr>
        <p:spPr>
          <a:xfrm>
            <a:off x="1471625" y="3630153"/>
            <a:ext cx="3677400" cy="4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9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433" name="Google Shape;433;p19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19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7" name="Google Shape;437;p19"/>
          <p:cNvSpPr txBox="1"/>
          <p:nvPr>
            <p:ph idx="1" type="subTitle"/>
          </p:nvPr>
        </p:nvSpPr>
        <p:spPr>
          <a:xfrm>
            <a:off x="1395438" y="2470727"/>
            <a:ext cx="23034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9"/>
          <p:cNvSpPr txBox="1"/>
          <p:nvPr>
            <p:ph idx="2" type="subTitle"/>
          </p:nvPr>
        </p:nvSpPr>
        <p:spPr>
          <a:xfrm>
            <a:off x="1395438" y="1965738"/>
            <a:ext cx="230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19"/>
          <p:cNvSpPr txBox="1"/>
          <p:nvPr>
            <p:ph idx="3" type="subTitle"/>
          </p:nvPr>
        </p:nvSpPr>
        <p:spPr>
          <a:xfrm>
            <a:off x="1395438" y="3852825"/>
            <a:ext cx="23034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19"/>
          <p:cNvSpPr txBox="1"/>
          <p:nvPr>
            <p:ph idx="4" type="subTitle"/>
          </p:nvPr>
        </p:nvSpPr>
        <p:spPr>
          <a:xfrm>
            <a:off x="1395438" y="3347837"/>
            <a:ext cx="230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1" name="Google Shape;441;p19"/>
          <p:cNvSpPr txBox="1"/>
          <p:nvPr>
            <p:ph idx="5" type="subTitle"/>
          </p:nvPr>
        </p:nvSpPr>
        <p:spPr>
          <a:xfrm>
            <a:off x="4457272" y="2470713"/>
            <a:ext cx="23034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19"/>
          <p:cNvSpPr txBox="1"/>
          <p:nvPr>
            <p:ph idx="6" type="subTitle"/>
          </p:nvPr>
        </p:nvSpPr>
        <p:spPr>
          <a:xfrm>
            <a:off x="4457272" y="1965738"/>
            <a:ext cx="230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19"/>
          <p:cNvSpPr txBox="1"/>
          <p:nvPr>
            <p:ph idx="7" type="subTitle"/>
          </p:nvPr>
        </p:nvSpPr>
        <p:spPr>
          <a:xfrm>
            <a:off x="4457272" y="3852808"/>
            <a:ext cx="23034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19"/>
          <p:cNvSpPr txBox="1"/>
          <p:nvPr>
            <p:ph idx="8" type="subTitle"/>
          </p:nvPr>
        </p:nvSpPr>
        <p:spPr>
          <a:xfrm>
            <a:off x="4457272" y="3347823"/>
            <a:ext cx="230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19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0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448" name="Google Shape;448;p20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0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20"/>
          <p:cNvGrpSpPr/>
          <p:nvPr/>
        </p:nvGrpSpPr>
        <p:grpSpPr>
          <a:xfrm>
            <a:off x="-388650" y="2380338"/>
            <a:ext cx="762958" cy="1578133"/>
            <a:chOff x="-388650" y="2380338"/>
            <a:chExt cx="762958" cy="1578133"/>
          </a:xfrm>
        </p:grpSpPr>
        <p:sp>
          <p:nvSpPr>
            <p:cNvPr id="453" name="Google Shape;453;p20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20"/>
          <p:cNvGrpSpPr/>
          <p:nvPr/>
        </p:nvGrpSpPr>
        <p:grpSpPr>
          <a:xfrm>
            <a:off x="8769650" y="2380325"/>
            <a:ext cx="762958" cy="1578133"/>
            <a:chOff x="-388650" y="2380338"/>
            <a:chExt cx="762958" cy="1578133"/>
          </a:xfrm>
        </p:grpSpPr>
        <p:sp>
          <p:nvSpPr>
            <p:cNvPr id="457" name="Google Shape;457;p20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0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20"/>
          <p:cNvSpPr txBox="1"/>
          <p:nvPr>
            <p:ph idx="1" type="subTitle"/>
          </p:nvPr>
        </p:nvSpPr>
        <p:spPr>
          <a:xfrm>
            <a:off x="1975890" y="2051160"/>
            <a:ext cx="22509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20"/>
          <p:cNvSpPr txBox="1"/>
          <p:nvPr>
            <p:ph idx="2" type="subTitle"/>
          </p:nvPr>
        </p:nvSpPr>
        <p:spPr>
          <a:xfrm>
            <a:off x="1975813" y="3041414"/>
            <a:ext cx="22509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20"/>
          <p:cNvSpPr txBox="1"/>
          <p:nvPr>
            <p:ph idx="3" type="subTitle"/>
          </p:nvPr>
        </p:nvSpPr>
        <p:spPr>
          <a:xfrm>
            <a:off x="1975890" y="4031174"/>
            <a:ext cx="22509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0"/>
          <p:cNvSpPr txBox="1"/>
          <p:nvPr>
            <p:ph idx="4" type="subTitle"/>
          </p:nvPr>
        </p:nvSpPr>
        <p:spPr>
          <a:xfrm>
            <a:off x="5751843" y="4030705"/>
            <a:ext cx="22509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0"/>
          <p:cNvSpPr txBox="1"/>
          <p:nvPr>
            <p:ph idx="5" type="subTitle"/>
          </p:nvPr>
        </p:nvSpPr>
        <p:spPr>
          <a:xfrm>
            <a:off x="5751873" y="2051642"/>
            <a:ext cx="22509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20"/>
          <p:cNvSpPr txBox="1"/>
          <p:nvPr>
            <p:ph idx="6" type="subTitle"/>
          </p:nvPr>
        </p:nvSpPr>
        <p:spPr>
          <a:xfrm>
            <a:off x="5751795" y="3041420"/>
            <a:ext cx="22509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20"/>
          <p:cNvSpPr txBox="1"/>
          <p:nvPr>
            <p:ph idx="7" type="subTitle"/>
          </p:nvPr>
        </p:nvSpPr>
        <p:spPr>
          <a:xfrm>
            <a:off x="1975890" y="1747825"/>
            <a:ext cx="2250900" cy="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8" name="Google Shape;468;p20"/>
          <p:cNvSpPr txBox="1"/>
          <p:nvPr>
            <p:ph idx="8" type="subTitle"/>
          </p:nvPr>
        </p:nvSpPr>
        <p:spPr>
          <a:xfrm>
            <a:off x="1975813" y="2737609"/>
            <a:ext cx="2250900" cy="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9" name="Google Shape;469;p20"/>
          <p:cNvSpPr txBox="1"/>
          <p:nvPr>
            <p:ph idx="9" type="subTitle"/>
          </p:nvPr>
        </p:nvSpPr>
        <p:spPr>
          <a:xfrm>
            <a:off x="1975890" y="3727380"/>
            <a:ext cx="2250900" cy="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" name="Google Shape;470;p20"/>
          <p:cNvSpPr txBox="1"/>
          <p:nvPr>
            <p:ph idx="13" type="subTitle"/>
          </p:nvPr>
        </p:nvSpPr>
        <p:spPr>
          <a:xfrm>
            <a:off x="5751887" y="3727389"/>
            <a:ext cx="2250900" cy="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" name="Google Shape;471;p20"/>
          <p:cNvSpPr txBox="1"/>
          <p:nvPr>
            <p:ph idx="14" type="subTitle"/>
          </p:nvPr>
        </p:nvSpPr>
        <p:spPr>
          <a:xfrm>
            <a:off x="5751809" y="2737613"/>
            <a:ext cx="2250900" cy="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2" name="Google Shape;472;p20"/>
          <p:cNvSpPr txBox="1"/>
          <p:nvPr>
            <p:ph idx="15" type="subTitle"/>
          </p:nvPr>
        </p:nvSpPr>
        <p:spPr>
          <a:xfrm>
            <a:off x="5751887" y="1747825"/>
            <a:ext cx="2250900" cy="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-37" y="2408736"/>
            <a:ext cx="9144025" cy="2734762"/>
            <a:chOff x="-25" y="2408888"/>
            <a:chExt cx="9144025" cy="2734763"/>
          </a:xfrm>
        </p:grpSpPr>
        <p:sp>
          <p:nvSpPr>
            <p:cNvPr id="51" name="Google Shape;51;p3"/>
            <p:cNvSpPr/>
            <p:nvPr/>
          </p:nvSpPr>
          <p:spPr>
            <a:xfrm>
              <a:off x="0" y="2571750"/>
              <a:ext cx="9144000" cy="257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25" y="2408888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-25" y="4825525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3"/>
          <p:cNvSpPr txBox="1"/>
          <p:nvPr>
            <p:ph type="title"/>
          </p:nvPr>
        </p:nvSpPr>
        <p:spPr>
          <a:xfrm>
            <a:off x="1160825" y="2940375"/>
            <a:ext cx="6822300" cy="93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3"/>
          <p:cNvSpPr txBox="1"/>
          <p:nvPr>
            <p:ph hasCustomPrompt="1" idx="2" type="title"/>
          </p:nvPr>
        </p:nvSpPr>
        <p:spPr>
          <a:xfrm>
            <a:off x="1898025" y="799213"/>
            <a:ext cx="1333500" cy="87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1160875" y="4104875"/>
            <a:ext cx="6822300" cy="3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7" name="Google Shape;57;p3"/>
          <p:cNvGrpSpPr/>
          <p:nvPr/>
        </p:nvGrpSpPr>
        <p:grpSpPr>
          <a:xfrm>
            <a:off x="-788175" y="450400"/>
            <a:ext cx="1590820" cy="1590239"/>
            <a:chOff x="-788175" y="450400"/>
            <a:chExt cx="1590820" cy="1590239"/>
          </a:xfrm>
        </p:grpSpPr>
        <p:sp>
          <p:nvSpPr>
            <p:cNvPr id="58" name="Google Shape;58;p3"/>
            <p:cNvSpPr/>
            <p:nvPr/>
          </p:nvSpPr>
          <p:spPr>
            <a:xfrm>
              <a:off x="-625424" y="450400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788175" y="102477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8349607" y="450411"/>
            <a:ext cx="1590820" cy="1590239"/>
            <a:chOff x="8349607" y="450411"/>
            <a:chExt cx="1590820" cy="1590239"/>
          </a:xfrm>
        </p:grpSpPr>
        <p:sp>
          <p:nvSpPr>
            <p:cNvPr id="61" name="Google Shape;61;p3"/>
            <p:cNvSpPr/>
            <p:nvPr/>
          </p:nvSpPr>
          <p:spPr>
            <a:xfrm flipH="1">
              <a:off x="8349607" y="450411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flipH="1">
              <a:off x="8512247" y="102478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3"/>
          <p:cNvGrpSpPr/>
          <p:nvPr/>
        </p:nvGrpSpPr>
        <p:grpSpPr>
          <a:xfrm>
            <a:off x="158299" y="2709005"/>
            <a:ext cx="260076" cy="2017910"/>
            <a:chOff x="146920" y="2666830"/>
            <a:chExt cx="239282" cy="1856574"/>
          </a:xfrm>
        </p:grpSpPr>
        <p:sp>
          <p:nvSpPr>
            <p:cNvPr id="64" name="Google Shape;64;p3"/>
            <p:cNvSpPr/>
            <p:nvPr/>
          </p:nvSpPr>
          <p:spPr>
            <a:xfrm>
              <a:off x="146920" y="3533305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73045" y="3319258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46920" y="3963526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46920" y="4179699"/>
              <a:ext cx="94541" cy="129639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73045" y="3749479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73045" y="4395796"/>
              <a:ext cx="42214" cy="127608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91719" y="2883449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91719" y="2666830"/>
              <a:ext cx="94483" cy="129639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91719" y="3529766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17863" y="3314694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17863" y="3100126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17863" y="3745940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17863" y="3959987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8733394" y="2709005"/>
            <a:ext cx="252260" cy="2017907"/>
            <a:chOff x="8430732" y="2709005"/>
            <a:chExt cx="252260" cy="2017907"/>
          </a:xfrm>
        </p:grpSpPr>
        <p:sp>
          <p:nvSpPr>
            <p:cNvPr id="78" name="Google Shape;78;p3"/>
            <p:cNvSpPr/>
            <p:nvPr/>
          </p:nvSpPr>
          <p:spPr>
            <a:xfrm>
              <a:off x="8580237" y="3650777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608632" y="341812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580237" y="411838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580237" y="43533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608632" y="388573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608632" y="4588218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430732" y="294444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430732" y="2709005"/>
              <a:ext cx="102692" cy="140901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430732" y="3646930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59148" y="341316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459148" y="317995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459148" y="3881890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459148" y="411453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2">
    <p:bg>
      <p:bgPr>
        <a:solidFill>
          <a:schemeClr val="dk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1"/>
          <p:cNvSpPr txBox="1"/>
          <p:nvPr>
            <p:ph hasCustomPrompt="1" type="title"/>
          </p:nvPr>
        </p:nvSpPr>
        <p:spPr>
          <a:xfrm>
            <a:off x="713225" y="2828534"/>
            <a:ext cx="3092100" cy="7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5" name="Google Shape;475;p21"/>
          <p:cNvSpPr txBox="1"/>
          <p:nvPr>
            <p:ph idx="1" type="subTitle"/>
          </p:nvPr>
        </p:nvSpPr>
        <p:spPr>
          <a:xfrm>
            <a:off x="713226" y="3595573"/>
            <a:ext cx="3092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21"/>
          <p:cNvSpPr txBox="1"/>
          <p:nvPr>
            <p:ph hasCustomPrompt="1" idx="2" type="title"/>
          </p:nvPr>
        </p:nvSpPr>
        <p:spPr>
          <a:xfrm>
            <a:off x="5338543" y="2828525"/>
            <a:ext cx="3092100" cy="7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7" name="Google Shape;477;p21"/>
          <p:cNvSpPr txBox="1"/>
          <p:nvPr>
            <p:ph idx="3" type="subTitle"/>
          </p:nvPr>
        </p:nvSpPr>
        <p:spPr>
          <a:xfrm>
            <a:off x="5338534" y="3595561"/>
            <a:ext cx="3092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21"/>
          <p:cNvSpPr txBox="1"/>
          <p:nvPr>
            <p:ph hasCustomPrompt="1" idx="4" type="title"/>
          </p:nvPr>
        </p:nvSpPr>
        <p:spPr>
          <a:xfrm>
            <a:off x="3025950" y="1438584"/>
            <a:ext cx="3092100" cy="7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21"/>
          <p:cNvSpPr txBox="1"/>
          <p:nvPr>
            <p:ph idx="5" type="subTitle"/>
          </p:nvPr>
        </p:nvSpPr>
        <p:spPr>
          <a:xfrm>
            <a:off x="3025950" y="2205623"/>
            <a:ext cx="3092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21"/>
          <p:cNvSpPr/>
          <p:nvPr/>
        </p:nvSpPr>
        <p:spPr>
          <a:xfrm>
            <a:off x="-12" y="-1"/>
            <a:ext cx="9144000" cy="3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1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21"/>
          <p:cNvGrpSpPr/>
          <p:nvPr/>
        </p:nvGrpSpPr>
        <p:grpSpPr>
          <a:xfrm>
            <a:off x="8725594" y="471561"/>
            <a:ext cx="259360" cy="4123740"/>
            <a:chOff x="8725594" y="471561"/>
            <a:chExt cx="259360" cy="4123740"/>
          </a:xfrm>
        </p:grpSpPr>
        <p:sp>
          <p:nvSpPr>
            <p:cNvPr id="483" name="Google Shape;483;p21"/>
            <p:cNvSpPr/>
            <p:nvPr/>
          </p:nvSpPr>
          <p:spPr>
            <a:xfrm>
              <a:off x="8882199" y="305161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8910594" y="281896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8882199" y="351922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8882199" y="375418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8910594" y="328657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8910594" y="398905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8733519" y="2345286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8733519" y="2109843"/>
              <a:ext cx="102692" cy="140901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8733519" y="304776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8761935" y="281400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8761935" y="2580792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8761935" y="70652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8761935" y="939175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8725594" y="164111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8754010" y="187661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8882199" y="422173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910594" y="445660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725594" y="1172386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754010" y="1407892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910594" y="258631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910594" y="234642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8882199" y="187157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8882199" y="21090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8725594" y="47156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1"/>
          <p:cNvGrpSpPr/>
          <p:nvPr/>
        </p:nvGrpSpPr>
        <p:grpSpPr>
          <a:xfrm>
            <a:off x="158324" y="471561"/>
            <a:ext cx="260074" cy="4123740"/>
            <a:chOff x="158324" y="471561"/>
            <a:chExt cx="260074" cy="4123740"/>
          </a:xfrm>
        </p:grpSpPr>
        <p:sp>
          <p:nvSpPr>
            <p:cNvPr id="508" name="Google Shape;508;p21"/>
            <p:cNvSpPr/>
            <p:nvPr/>
          </p:nvSpPr>
          <p:spPr>
            <a:xfrm>
              <a:off x="158324" y="305161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186719" y="281896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158324" y="351922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158324" y="375418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186719" y="328657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186719" y="398905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315707" y="2345286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315707" y="2109843"/>
              <a:ext cx="102692" cy="140901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315707" y="304776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44123" y="281400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44123" y="2580792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44123" y="70652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344123" y="939175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307782" y="164111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336198" y="187661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158324" y="422173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86719" y="445660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307782" y="1172386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336198" y="1407892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186719" y="258631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186719" y="234642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158324" y="187157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158324" y="21090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307782" y="47156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22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534" name="Google Shape;534;p22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22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2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9" name="Google Shape;539;p22"/>
          <p:cNvSpPr txBox="1"/>
          <p:nvPr>
            <p:ph hasCustomPrompt="1" idx="2" type="title"/>
          </p:nvPr>
        </p:nvSpPr>
        <p:spPr>
          <a:xfrm>
            <a:off x="1230375" y="2044625"/>
            <a:ext cx="211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40" name="Google Shape;540;p22"/>
          <p:cNvSpPr txBox="1"/>
          <p:nvPr>
            <p:ph idx="1" type="subTitle"/>
          </p:nvPr>
        </p:nvSpPr>
        <p:spPr>
          <a:xfrm>
            <a:off x="1229775" y="3413977"/>
            <a:ext cx="21180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22"/>
          <p:cNvSpPr txBox="1"/>
          <p:nvPr>
            <p:ph idx="3" type="subTitle"/>
          </p:nvPr>
        </p:nvSpPr>
        <p:spPr>
          <a:xfrm>
            <a:off x="1230375" y="2868725"/>
            <a:ext cx="2116800" cy="5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2" name="Google Shape;542;p22"/>
          <p:cNvSpPr txBox="1"/>
          <p:nvPr>
            <p:ph hasCustomPrompt="1" idx="4" type="title"/>
          </p:nvPr>
        </p:nvSpPr>
        <p:spPr>
          <a:xfrm>
            <a:off x="3513600" y="2044625"/>
            <a:ext cx="211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43" name="Google Shape;543;p22"/>
          <p:cNvSpPr txBox="1"/>
          <p:nvPr>
            <p:ph idx="5" type="subTitle"/>
          </p:nvPr>
        </p:nvSpPr>
        <p:spPr>
          <a:xfrm>
            <a:off x="3513000" y="3413977"/>
            <a:ext cx="21180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22"/>
          <p:cNvSpPr txBox="1"/>
          <p:nvPr>
            <p:ph idx="6" type="subTitle"/>
          </p:nvPr>
        </p:nvSpPr>
        <p:spPr>
          <a:xfrm>
            <a:off x="3513600" y="2868725"/>
            <a:ext cx="2116800" cy="5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5" name="Google Shape;545;p22"/>
          <p:cNvSpPr txBox="1"/>
          <p:nvPr>
            <p:ph hasCustomPrompt="1" idx="7" type="title"/>
          </p:nvPr>
        </p:nvSpPr>
        <p:spPr>
          <a:xfrm>
            <a:off x="5796825" y="2044625"/>
            <a:ext cx="211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46" name="Google Shape;546;p22"/>
          <p:cNvSpPr txBox="1"/>
          <p:nvPr>
            <p:ph idx="8" type="subTitle"/>
          </p:nvPr>
        </p:nvSpPr>
        <p:spPr>
          <a:xfrm>
            <a:off x="5796225" y="3413977"/>
            <a:ext cx="21180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22"/>
          <p:cNvSpPr txBox="1"/>
          <p:nvPr>
            <p:ph idx="9" type="subTitle"/>
          </p:nvPr>
        </p:nvSpPr>
        <p:spPr>
          <a:xfrm>
            <a:off x="5796825" y="2868725"/>
            <a:ext cx="2116800" cy="5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48" name="Google Shape;548;p22"/>
          <p:cNvGrpSpPr/>
          <p:nvPr/>
        </p:nvGrpSpPr>
        <p:grpSpPr>
          <a:xfrm>
            <a:off x="-788175" y="2448350"/>
            <a:ext cx="1590820" cy="1590239"/>
            <a:chOff x="-788175" y="450400"/>
            <a:chExt cx="1590820" cy="1590239"/>
          </a:xfrm>
        </p:grpSpPr>
        <p:sp>
          <p:nvSpPr>
            <p:cNvPr id="549" name="Google Shape;549;p22"/>
            <p:cNvSpPr/>
            <p:nvPr/>
          </p:nvSpPr>
          <p:spPr>
            <a:xfrm>
              <a:off x="-625424" y="450400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-788175" y="102477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22"/>
          <p:cNvGrpSpPr/>
          <p:nvPr/>
        </p:nvGrpSpPr>
        <p:grpSpPr>
          <a:xfrm>
            <a:off x="8349607" y="2448361"/>
            <a:ext cx="1590820" cy="1590239"/>
            <a:chOff x="8349607" y="450411"/>
            <a:chExt cx="1590820" cy="1590239"/>
          </a:xfrm>
        </p:grpSpPr>
        <p:sp>
          <p:nvSpPr>
            <p:cNvPr id="552" name="Google Shape;552;p22"/>
            <p:cNvSpPr/>
            <p:nvPr/>
          </p:nvSpPr>
          <p:spPr>
            <a:xfrm flipH="1">
              <a:off x="8349607" y="450411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 flipH="1">
              <a:off x="8512247" y="102478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bg>
      <p:bgPr>
        <a:solidFill>
          <a:schemeClr val="dk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23"/>
          <p:cNvGrpSpPr/>
          <p:nvPr/>
        </p:nvGrpSpPr>
        <p:grpSpPr>
          <a:xfrm>
            <a:off x="-37" y="-1"/>
            <a:ext cx="9144025" cy="1437313"/>
            <a:chOff x="-37" y="-1"/>
            <a:chExt cx="9144025" cy="1437313"/>
          </a:xfrm>
        </p:grpSpPr>
        <p:sp>
          <p:nvSpPr>
            <p:cNvPr id="556" name="Google Shape;556;p23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23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3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0" name="Google Shape;560;p23"/>
          <p:cNvGrpSpPr/>
          <p:nvPr/>
        </p:nvGrpSpPr>
        <p:grpSpPr>
          <a:xfrm>
            <a:off x="158324" y="1641111"/>
            <a:ext cx="8827355" cy="2954190"/>
            <a:chOff x="158324" y="1641111"/>
            <a:chExt cx="8827355" cy="2954190"/>
          </a:xfrm>
        </p:grpSpPr>
        <p:grpSp>
          <p:nvGrpSpPr>
            <p:cNvPr id="561" name="Google Shape;561;p23"/>
            <p:cNvGrpSpPr/>
            <p:nvPr/>
          </p:nvGrpSpPr>
          <p:grpSpPr>
            <a:xfrm>
              <a:off x="158324" y="1641111"/>
              <a:ext cx="260074" cy="2954190"/>
              <a:chOff x="158299" y="1710123"/>
              <a:chExt cx="260074" cy="2954190"/>
            </a:xfrm>
          </p:grpSpPr>
          <p:sp>
            <p:nvSpPr>
              <p:cNvPr id="562" name="Google Shape;562;p23"/>
              <p:cNvSpPr/>
              <p:nvPr/>
            </p:nvSpPr>
            <p:spPr>
              <a:xfrm>
                <a:off x="307757" y="1710123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3"/>
              <p:cNvSpPr/>
              <p:nvPr/>
            </p:nvSpPr>
            <p:spPr>
              <a:xfrm>
                <a:off x="336173" y="194562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3"/>
              <p:cNvSpPr/>
              <p:nvPr/>
            </p:nvSpPr>
            <p:spPr>
              <a:xfrm>
                <a:off x="315682" y="2178855"/>
                <a:ext cx="102692" cy="140901"/>
              </a:xfrm>
              <a:custGeom>
                <a:rect b="b" l="l" r="r" t="t"/>
                <a:pathLst>
                  <a:path extrusionOk="0" h="6704" w="4886">
                    <a:moveTo>
                      <a:pt x="2445" y="1172"/>
                    </a:moveTo>
                    <a:cubicBezTo>
                      <a:pt x="3510" y="1172"/>
                      <a:pt x="3637" y="2205"/>
                      <a:pt x="3637" y="3336"/>
                    </a:cubicBezTo>
                    <a:cubicBezTo>
                      <a:pt x="3637" y="4514"/>
                      <a:pt x="3510" y="5529"/>
                      <a:pt x="2445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lnTo>
                      <a:pt x="2445" y="1172"/>
                    </a:lnTo>
                    <a:close/>
                    <a:moveTo>
                      <a:pt x="2445" y="0"/>
                    </a:moveTo>
                    <a:cubicBezTo>
                      <a:pt x="579" y="0"/>
                      <a:pt x="1" y="1426"/>
                      <a:pt x="1" y="3339"/>
                    </a:cubicBezTo>
                    <a:cubicBezTo>
                      <a:pt x="1" y="5266"/>
                      <a:pt x="579" y="6704"/>
                      <a:pt x="2445" y="6704"/>
                    </a:cubicBezTo>
                    <a:cubicBezTo>
                      <a:pt x="4307" y="6704"/>
                      <a:pt x="4886" y="5266"/>
                      <a:pt x="4886" y="3339"/>
                    </a:cubicBezTo>
                    <a:cubicBezTo>
                      <a:pt x="4886" y="1429"/>
                      <a:pt x="4307" y="0"/>
                      <a:pt x="24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3"/>
              <p:cNvSpPr/>
              <p:nvPr/>
            </p:nvSpPr>
            <p:spPr>
              <a:xfrm>
                <a:off x="315682" y="2414298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344098" y="2649804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3"/>
              <p:cNvSpPr/>
              <p:nvPr/>
            </p:nvSpPr>
            <p:spPr>
              <a:xfrm>
                <a:off x="344098" y="288301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186694" y="288797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315682" y="3116780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9"/>
                    </a:moveTo>
                    <a:cubicBezTo>
                      <a:pt x="3510" y="1179"/>
                      <a:pt x="3637" y="2209"/>
                      <a:pt x="3637" y="3342"/>
                    </a:cubicBezTo>
                    <a:cubicBezTo>
                      <a:pt x="3637" y="4517"/>
                      <a:pt x="3510" y="5530"/>
                      <a:pt x="2445" y="5530"/>
                    </a:cubicBezTo>
                    <a:cubicBezTo>
                      <a:pt x="1376" y="5530"/>
                      <a:pt x="1249" y="4517"/>
                      <a:pt x="1249" y="3339"/>
                    </a:cubicBezTo>
                    <a:cubicBezTo>
                      <a:pt x="1249" y="2212"/>
                      <a:pt x="1376" y="1179"/>
                      <a:pt x="2445" y="1179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30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30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158299" y="3120627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9"/>
                    </a:moveTo>
                    <a:cubicBezTo>
                      <a:pt x="3513" y="1179"/>
                      <a:pt x="3640" y="2209"/>
                      <a:pt x="3640" y="3342"/>
                    </a:cubicBezTo>
                    <a:cubicBezTo>
                      <a:pt x="3640" y="4517"/>
                      <a:pt x="3510" y="5533"/>
                      <a:pt x="2444" y="5533"/>
                    </a:cubicBezTo>
                    <a:cubicBezTo>
                      <a:pt x="1376" y="5533"/>
                      <a:pt x="1249" y="4517"/>
                      <a:pt x="1249" y="3342"/>
                    </a:cubicBezTo>
                    <a:cubicBezTo>
                      <a:pt x="1249" y="2212"/>
                      <a:pt x="1376" y="1179"/>
                      <a:pt x="2444" y="1179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33"/>
                      <a:pt x="0" y="3342"/>
                    </a:cubicBezTo>
                    <a:cubicBezTo>
                      <a:pt x="0" y="5270"/>
                      <a:pt x="579" y="6707"/>
                      <a:pt x="2444" y="6707"/>
                    </a:cubicBezTo>
                    <a:cubicBezTo>
                      <a:pt x="4307" y="6707"/>
                      <a:pt x="4888" y="5270"/>
                      <a:pt x="4888" y="3342"/>
                    </a:cubicBezTo>
                    <a:cubicBezTo>
                      <a:pt x="4888" y="1433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344098" y="3351740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186694" y="3355586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1" y="1166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344098" y="3584387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158299" y="3588234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6"/>
                    </a:moveTo>
                    <a:cubicBezTo>
                      <a:pt x="3513" y="1176"/>
                      <a:pt x="3640" y="2209"/>
                      <a:pt x="3640" y="3339"/>
                    </a:cubicBezTo>
                    <a:cubicBezTo>
                      <a:pt x="3640" y="4517"/>
                      <a:pt x="3510" y="5529"/>
                      <a:pt x="2444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9"/>
                      <a:pt x="1376" y="1176"/>
                      <a:pt x="2444" y="1176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29"/>
                      <a:pt x="0" y="3339"/>
                    </a:cubicBezTo>
                    <a:cubicBezTo>
                      <a:pt x="0" y="5267"/>
                      <a:pt x="579" y="6707"/>
                      <a:pt x="2444" y="6707"/>
                    </a:cubicBezTo>
                    <a:cubicBezTo>
                      <a:pt x="4307" y="6707"/>
                      <a:pt x="4888" y="5267"/>
                      <a:pt x="4888" y="3339"/>
                    </a:cubicBezTo>
                    <a:cubicBezTo>
                      <a:pt x="4888" y="1429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158299" y="382319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3"/>
              <p:cNvSpPr/>
              <p:nvPr/>
            </p:nvSpPr>
            <p:spPr>
              <a:xfrm>
                <a:off x="186694" y="405806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158299" y="429074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186694" y="452561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" name="Google Shape;579;p23"/>
            <p:cNvGrpSpPr/>
            <p:nvPr/>
          </p:nvGrpSpPr>
          <p:grpSpPr>
            <a:xfrm>
              <a:off x="8718307" y="1641111"/>
              <a:ext cx="267372" cy="2954190"/>
              <a:chOff x="794482" y="1641123"/>
              <a:chExt cx="267372" cy="2954190"/>
            </a:xfrm>
          </p:grpSpPr>
          <p:sp>
            <p:nvSpPr>
              <p:cNvPr id="580" name="Google Shape;580;p23"/>
              <p:cNvSpPr/>
              <p:nvPr/>
            </p:nvSpPr>
            <p:spPr>
              <a:xfrm>
                <a:off x="794482" y="1641123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822898" y="187662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802407" y="2109855"/>
                <a:ext cx="102692" cy="140901"/>
              </a:xfrm>
              <a:custGeom>
                <a:rect b="b" l="l" r="r" t="t"/>
                <a:pathLst>
                  <a:path extrusionOk="0" h="6704" w="4886">
                    <a:moveTo>
                      <a:pt x="2445" y="1172"/>
                    </a:moveTo>
                    <a:cubicBezTo>
                      <a:pt x="3510" y="1172"/>
                      <a:pt x="3637" y="2205"/>
                      <a:pt x="3637" y="3336"/>
                    </a:cubicBezTo>
                    <a:cubicBezTo>
                      <a:pt x="3637" y="4514"/>
                      <a:pt x="3510" y="5529"/>
                      <a:pt x="2445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lnTo>
                      <a:pt x="2445" y="1172"/>
                    </a:lnTo>
                    <a:close/>
                    <a:moveTo>
                      <a:pt x="2445" y="0"/>
                    </a:moveTo>
                    <a:cubicBezTo>
                      <a:pt x="579" y="0"/>
                      <a:pt x="1" y="1426"/>
                      <a:pt x="1" y="3339"/>
                    </a:cubicBezTo>
                    <a:cubicBezTo>
                      <a:pt x="1" y="5266"/>
                      <a:pt x="579" y="6704"/>
                      <a:pt x="2445" y="6704"/>
                    </a:cubicBezTo>
                    <a:cubicBezTo>
                      <a:pt x="4307" y="6704"/>
                      <a:pt x="4886" y="5266"/>
                      <a:pt x="4886" y="3339"/>
                    </a:cubicBezTo>
                    <a:cubicBezTo>
                      <a:pt x="4886" y="1429"/>
                      <a:pt x="4307" y="0"/>
                      <a:pt x="24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802407" y="2345298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830823" y="2580804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830823" y="281401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987494" y="281897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802407" y="3047780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9"/>
                    </a:moveTo>
                    <a:cubicBezTo>
                      <a:pt x="3510" y="1179"/>
                      <a:pt x="3637" y="2209"/>
                      <a:pt x="3637" y="3342"/>
                    </a:cubicBezTo>
                    <a:cubicBezTo>
                      <a:pt x="3637" y="4517"/>
                      <a:pt x="3510" y="5530"/>
                      <a:pt x="2445" y="5530"/>
                    </a:cubicBezTo>
                    <a:cubicBezTo>
                      <a:pt x="1376" y="5530"/>
                      <a:pt x="1249" y="4517"/>
                      <a:pt x="1249" y="3339"/>
                    </a:cubicBezTo>
                    <a:cubicBezTo>
                      <a:pt x="1249" y="2212"/>
                      <a:pt x="1376" y="1179"/>
                      <a:pt x="2445" y="1179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30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30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959099" y="3051627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9"/>
                    </a:moveTo>
                    <a:cubicBezTo>
                      <a:pt x="3513" y="1179"/>
                      <a:pt x="3640" y="2209"/>
                      <a:pt x="3640" y="3342"/>
                    </a:cubicBezTo>
                    <a:cubicBezTo>
                      <a:pt x="3640" y="4517"/>
                      <a:pt x="3510" y="5533"/>
                      <a:pt x="2444" y="5533"/>
                    </a:cubicBezTo>
                    <a:cubicBezTo>
                      <a:pt x="1376" y="5533"/>
                      <a:pt x="1249" y="4517"/>
                      <a:pt x="1249" y="3342"/>
                    </a:cubicBezTo>
                    <a:cubicBezTo>
                      <a:pt x="1249" y="2212"/>
                      <a:pt x="1376" y="1179"/>
                      <a:pt x="2444" y="1179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33"/>
                      <a:pt x="0" y="3342"/>
                    </a:cubicBezTo>
                    <a:cubicBezTo>
                      <a:pt x="0" y="5270"/>
                      <a:pt x="579" y="6707"/>
                      <a:pt x="2444" y="6707"/>
                    </a:cubicBezTo>
                    <a:cubicBezTo>
                      <a:pt x="4307" y="6707"/>
                      <a:pt x="4888" y="5270"/>
                      <a:pt x="4888" y="3342"/>
                    </a:cubicBezTo>
                    <a:cubicBezTo>
                      <a:pt x="4888" y="1433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3"/>
              <p:cNvSpPr/>
              <p:nvPr/>
            </p:nvSpPr>
            <p:spPr>
              <a:xfrm>
                <a:off x="830823" y="3282740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987494" y="3286586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1" y="1166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830823" y="3515387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959099" y="3519234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6"/>
                    </a:moveTo>
                    <a:cubicBezTo>
                      <a:pt x="3513" y="1176"/>
                      <a:pt x="3640" y="2209"/>
                      <a:pt x="3640" y="3339"/>
                    </a:cubicBezTo>
                    <a:cubicBezTo>
                      <a:pt x="3640" y="4517"/>
                      <a:pt x="3510" y="5529"/>
                      <a:pt x="2444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9"/>
                      <a:pt x="1376" y="1176"/>
                      <a:pt x="2444" y="1176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29"/>
                      <a:pt x="0" y="3339"/>
                    </a:cubicBezTo>
                    <a:cubicBezTo>
                      <a:pt x="0" y="5267"/>
                      <a:pt x="579" y="6707"/>
                      <a:pt x="2444" y="6707"/>
                    </a:cubicBezTo>
                    <a:cubicBezTo>
                      <a:pt x="4307" y="6707"/>
                      <a:pt x="4888" y="5267"/>
                      <a:pt x="4888" y="3339"/>
                    </a:cubicBezTo>
                    <a:cubicBezTo>
                      <a:pt x="4888" y="1429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959099" y="375419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3"/>
              <p:cNvSpPr/>
              <p:nvPr/>
            </p:nvSpPr>
            <p:spPr>
              <a:xfrm>
                <a:off x="987494" y="398906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3"/>
              <p:cNvSpPr/>
              <p:nvPr/>
            </p:nvSpPr>
            <p:spPr>
              <a:xfrm>
                <a:off x="959099" y="422174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987494" y="445661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2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24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599" name="Google Shape;599;p24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24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4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04" name="Google Shape;604;p24"/>
          <p:cNvGrpSpPr/>
          <p:nvPr/>
        </p:nvGrpSpPr>
        <p:grpSpPr>
          <a:xfrm>
            <a:off x="8349607" y="2448361"/>
            <a:ext cx="1590820" cy="1590239"/>
            <a:chOff x="8349607" y="450411"/>
            <a:chExt cx="1590820" cy="1590239"/>
          </a:xfrm>
        </p:grpSpPr>
        <p:sp>
          <p:nvSpPr>
            <p:cNvPr id="605" name="Google Shape;605;p24"/>
            <p:cNvSpPr/>
            <p:nvPr/>
          </p:nvSpPr>
          <p:spPr>
            <a:xfrm flipH="1">
              <a:off x="8349607" y="450411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 flipH="1">
              <a:off x="8512247" y="102478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24"/>
          <p:cNvGrpSpPr/>
          <p:nvPr/>
        </p:nvGrpSpPr>
        <p:grpSpPr>
          <a:xfrm>
            <a:off x="-788175" y="2448350"/>
            <a:ext cx="1590820" cy="1590239"/>
            <a:chOff x="-788175" y="450400"/>
            <a:chExt cx="1590820" cy="1590239"/>
          </a:xfrm>
        </p:grpSpPr>
        <p:sp>
          <p:nvSpPr>
            <p:cNvPr id="608" name="Google Shape;608;p24"/>
            <p:cNvSpPr/>
            <p:nvPr/>
          </p:nvSpPr>
          <p:spPr>
            <a:xfrm>
              <a:off x="-625424" y="450400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-788175" y="102477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25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612" name="Google Shape;612;p25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25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26"/>
          <p:cNvGrpSpPr/>
          <p:nvPr/>
        </p:nvGrpSpPr>
        <p:grpSpPr>
          <a:xfrm>
            <a:off x="-25" y="2121563"/>
            <a:ext cx="9144025" cy="3021681"/>
            <a:chOff x="-25" y="2408895"/>
            <a:chExt cx="9144025" cy="2734800"/>
          </a:xfrm>
        </p:grpSpPr>
        <p:sp>
          <p:nvSpPr>
            <p:cNvPr id="619" name="Google Shape;619;p26"/>
            <p:cNvSpPr/>
            <p:nvPr/>
          </p:nvSpPr>
          <p:spPr>
            <a:xfrm>
              <a:off x="0" y="2408895"/>
              <a:ext cx="9144000" cy="2734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-25" y="4825525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26"/>
          <p:cNvSpPr/>
          <p:nvPr/>
        </p:nvSpPr>
        <p:spPr>
          <a:xfrm>
            <a:off x="-37" y="1953911"/>
            <a:ext cx="9144000" cy="16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6"/>
          <p:cNvSpPr txBox="1"/>
          <p:nvPr>
            <p:ph type="ctrTitle"/>
          </p:nvPr>
        </p:nvSpPr>
        <p:spPr>
          <a:xfrm>
            <a:off x="713225" y="2315700"/>
            <a:ext cx="4365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3" name="Google Shape;623;p26"/>
          <p:cNvSpPr txBox="1"/>
          <p:nvPr>
            <p:ph idx="1" type="subTitle"/>
          </p:nvPr>
        </p:nvSpPr>
        <p:spPr>
          <a:xfrm>
            <a:off x="713225" y="3292025"/>
            <a:ext cx="43656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6"/>
          <p:cNvSpPr txBox="1"/>
          <p:nvPr/>
        </p:nvSpPr>
        <p:spPr>
          <a:xfrm>
            <a:off x="5629025" y="3325775"/>
            <a:ext cx="28017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5" name="Google Shape;625;p26"/>
          <p:cNvGrpSpPr/>
          <p:nvPr/>
        </p:nvGrpSpPr>
        <p:grpSpPr>
          <a:xfrm>
            <a:off x="158324" y="2345286"/>
            <a:ext cx="8827355" cy="2250015"/>
            <a:chOff x="158324" y="2345286"/>
            <a:chExt cx="8827355" cy="2250015"/>
          </a:xfrm>
        </p:grpSpPr>
        <p:grpSp>
          <p:nvGrpSpPr>
            <p:cNvPr id="626" name="Google Shape;626;p26"/>
            <p:cNvGrpSpPr/>
            <p:nvPr/>
          </p:nvGrpSpPr>
          <p:grpSpPr>
            <a:xfrm>
              <a:off x="158324" y="2345286"/>
              <a:ext cx="260074" cy="2250015"/>
              <a:chOff x="158299" y="2414298"/>
              <a:chExt cx="260074" cy="2250015"/>
            </a:xfrm>
          </p:grpSpPr>
          <p:sp>
            <p:nvSpPr>
              <p:cNvPr id="627" name="Google Shape;627;p26"/>
              <p:cNvSpPr/>
              <p:nvPr/>
            </p:nvSpPr>
            <p:spPr>
              <a:xfrm>
                <a:off x="158299" y="3120627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9"/>
                    </a:moveTo>
                    <a:cubicBezTo>
                      <a:pt x="3513" y="1179"/>
                      <a:pt x="3640" y="2209"/>
                      <a:pt x="3640" y="3342"/>
                    </a:cubicBezTo>
                    <a:cubicBezTo>
                      <a:pt x="3640" y="4517"/>
                      <a:pt x="3510" y="5533"/>
                      <a:pt x="2444" y="5533"/>
                    </a:cubicBezTo>
                    <a:cubicBezTo>
                      <a:pt x="1376" y="5533"/>
                      <a:pt x="1249" y="4517"/>
                      <a:pt x="1249" y="3342"/>
                    </a:cubicBezTo>
                    <a:cubicBezTo>
                      <a:pt x="1249" y="2212"/>
                      <a:pt x="1376" y="1179"/>
                      <a:pt x="2444" y="1179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33"/>
                      <a:pt x="0" y="3342"/>
                    </a:cubicBezTo>
                    <a:cubicBezTo>
                      <a:pt x="0" y="5270"/>
                      <a:pt x="579" y="6707"/>
                      <a:pt x="2444" y="6707"/>
                    </a:cubicBezTo>
                    <a:cubicBezTo>
                      <a:pt x="4307" y="6707"/>
                      <a:pt x="4888" y="5270"/>
                      <a:pt x="4888" y="3342"/>
                    </a:cubicBezTo>
                    <a:cubicBezTo>
                      <a:pt x="4888" y="1433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6"/>
              <p:cNvSpPr/>
              <p:nvPr/>
            </p:nvSpPr>
            <p:spPr>
              <a:xfrm>
                <a:off x="186694" y="288797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>
                <a:off x="158299" y="3588234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6"/>
                    </a:moveTo>
                    <a:cubicBezTo>
                      <a:pt x="3513" y="1176"/>
                      <a:pt x="3640" y="2209"/>
                      <a:pt x="3640" y="3339"/>
                    </a:cubicBezTo>
                    <a:cubicBezTo>
                      <a:pt x="3640" y="4517"/>
                      <a:pt x="3510" y="5529"/>
                      <a:pt x="2444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9"/>
                      <a:pt x="1376" y="1176"/>
                      <a:pt x="2444" y="1176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29"/>
                      <a:pt x="0" y="3339"/>
                    </a:cubicBezTo>
                    <a:cubicBezTo>
                      <a:pt x="0" y="5267"/>
                      <a:pt x="579" y="6707"/>
                      <a:pt x="2444" y="6707"/>
                    </a:cubicBezTo>
                    <a:cubicBezTo>
                      <a:pt x="4307" y="6707"/>
                      <a:pt x="4888" y="5267"/>
                      <a:pt x="4888" y="3339"/>
                    </a:cubicBezTo>
                    <a:cubicBezTo>
                      <a:pt x="4888" y="1429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6"/>
              <p:cNvSpPr/>
              <p:nvPr/>
            </p:nvSpPr>
            <p:spPr>
              <a:xfrm>
                <a:off x="158299" y="382319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6"/>
              <p:cNvSpPr/>
              <p:nvPr/>
            </p:nvSpPr>
            <p:spPr>
              <a:xfrm>
                <a:off x="186694" y="3355586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1" y="1166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6"/>
              <p:cNvSpPr/>
              <p:nvPr/>
            </p:nvSpPr>
            <p:spPr>
              <a:xfrm>
                <a:off x="186694" y="405806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6"/>
              <p:cNvSpPr/>
              <p:nvPr/>
            </p:nvSpPr>
            <p:spPr>
              <a:xfrm>
                <a:off x="315682" y="2414298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6"/>
              <p:cNvSpPr/>
              <p:nvPr/>
            </p:nvSpPr>
            <p:spPr>
              <a:xfrm>
                <a:off x="315682" y="3116780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9"/>
                    </a:moveTo>
                    <a:cubicBezTo>
                      <a:pt x="3510" y="1179"/>
                      <a:pt x="3637" y="2209"/>
                      <a:pt x="3637" y="3342"/>
                    </a:cubicBezTo>
                    <a:cubicBezTo>
                      <a:pt x="3637" y="4517"/>
                      <a:pt x="3510" y="5530"/>
                      <a:pt x="2445" y="5530"/>
                    </a:cubicBezTo>
                    <a:cubicBezTo>
                      <a:pt x="1376" y="5530"/>
                      <a:pt x="1249" y="4517"/>
                      <a:pt x="1249" y="3339"/>
                    </a:cubicBezTo>
                    <a:cubicBezTo>
                      <a:pt x="1249" y="2212"/>
                      <a:pt x="1376" y="1179"/>
                      <a:pt x="2445" y="1179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30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30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344098" y="288301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6"/>
              <p:cNvSpPr/>
              <p:nvPr/>
            </p:nvSpPr>
            <p:spPr>
              <a:xfrm>
                <a:off x="344098" y="2649804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6"/>
              <p:cNvSpPr/>
              <p:nvPr/>
            </p:nvSpPr>
            <p:spPr>
              <a:xfrm>
                <a:off x="344098" y="3351740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6"/>
              <p:cNvSpPr/>
              <p:nvPr/>
            </p:nvSpPr>
            <p:spPr>
              <a:xfrm>
                <a:off x="344098" y="3584387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6"/>
              <p:cNvSpPr/>
              <p:nvPr/>
            </p:nvSpPr>
            <p:spPr>
              <a:xfrm>
                <a:off x="158299" y="429074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6"/>
              <p:cNvSpPr/>
              <p:nvPr/>
            </p:nvSpPr>
            <p:spPr>
              <a:xfrm>
                <a:off x="186694" y="452561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1" name="Google Shape;641;p26"/>
            <p:cNvGrpSpPr/>
            <p:nvPr/>
          </p:nvGrpSpPr>
          <p:grpSpPr>
            <a:xfrm>
              <a:off x="8726232" y="2345286"/>
              <a:ext cx="259447" cy="2250015"/>
              <a:chOff x="802407" y="2345298"/>
              <a:chExt cx="259447" cy="2250015"/>
            </a:xfrm>
          </p:grpSpPr>
          <p:sp>
            <p:nvSpPr>
              <p:cNvPr id="642" name="Google Shape;642;p26"/>
              <p:cNvSpPr/>
              <p:nvPr/>
            </p:nvSpPr>
            <p:spPr>
              <a:xfrm>
                <a:off x="959099" y="3051627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9"/>
                    </a:moveTo>
                    <a:cubicBezTo>
                      <a:pt x="3513" y="1179"/>
                      <a:pt x="3640" y="2209"/>
                      <a:pt x="3640" y="3342"/>
                    </a:cubicBezTo>
                    <a:cubicBezTo>
                      <a:pt x="3640" y="4517"/>
                      <a:pt x="3510" y="5533"/>
                      <a:pt x="2444" y="5533"/>
                    </a:cubicBezTo>
                    <a:cubicBezTo>
                      <a:pt x="1376" y="5533"/>
                      <a:pt x="1249" y="4517"/>
                      <a:pt x="1249" y="3342"/>
                    </a:cubicBezTo>
                    <a:cubicBezTo>
                      <a:pt x="1249" y="2212"/>
                      <a:pt x="1376" y="1179"/>
                      <a:pt x="2444" y="1179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33"/>
                      <a:pt x="0" y="3342"/>
                    </a:cubicBezTo>
                    <a:cubicBezTo>
                      <a:pt x="0" y="5270"/>
                      <a:pt x="579" y="6707"/>
                      <a:pt x="2444" y="6707"/>
                    </a:cubicBezTo>
                    <a:cubicBezTo>
                      <a:pt x="4307" y="6707"/>
                      <a:pt x="4888" y="5270"/>
                      <a:pt x="4888" y="3342"/>
                    </a:cubicBezTo>
                    <a:cubicBezTo>
                      <a:pt x="4888" y="1433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6"/>
              <p:cNvSpPr/>
              <p:nvPr/>
            </p:nvSpPr>
            <p:spPr>
              <a:xfrm>
                <a:off x="987494" y="281897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6"/>
              <p:cNvSpPr/>
              <p:nvPr/>
            </p:nvSpPr>
            <p:spPr>
              <a:xfrm>
                <a:off x="959099" y="3519234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6"/>
                    </a:moveTo>
                    <a:cubicBezTo>
                      <a:pt x="3513" y="1176"/>
                      <a:pt x="3640" y="2209"/>
                      <a:pt x="3640" y="3339"/>
                    </a:cubicBezTo>
                    <a:cubicBezTo>
                      <a:pt x="3640" y="4517"/>
                      <a:pt x="3510" y="5529"/>
                      <a:pt x="2444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9"/>
                      <a:pt x="1376" y="1176"/>
                      <a:pt x="2444" y="1176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29"/>
                      <a:pt x="0" y="3339"/>
                    </a:cubicBezTo>
                    <a:cubicBezTo>
                      <a:pt x="0" y="5267"/>
                      <a:pt x="579" y="6707"/>
                      <a:pt x="2444" y="6707"/>
                    </a:cubicBezTo>
                    <a:cubicBezTo>
                      <a:pt x="4307" y="6707"/>
                      <a:pt x="4888" y="5267"/>
                      <a:pt x="4888" y="3339"/>
                    </a:cubicBezTo>
                    <a:cubicBezTo>
                      <a:pt x="4888" y="1429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6"/>
              <p:cNvSpPr/>
              <p:nvPr/>
            </p:nvSpPr>
            <p:spPr>
              <a:xfrm>
                <a:off x="959099" y="375419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6"/>
              <p:cNvSpPr/>
              <p:nvPr/>
            </p:nvSpPr>
            <p:spPr>
              <a:xfrm>
                <a:off x="987494" y="3286586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1" y="1166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6"/>
              <p:cNvSpPr/>
              <p:nvPr/>
            </p:nvSpPr>
            <p:spPr>
              <a:xfrm>
                <a:off x="987494" y="398906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6"/>
              <p:cNvSpPr/>
              <p:nvPr/>
            </p:nvSpPr>
            <p:spPr>
              <a:xfrm>
                <a:off x="802407" y="3047780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9"/>
                    </a:moveTo>
                    <a:cubicBezTo>
                      <a:pt x="3510" y="1179"/>
                      <a:pt x="3637" y="2209"/>
                      <a:pt x="3637" y="3342"/>
                    </a:cubicBezTo>
                    <a:cubicBezTo>
                      <a:pt x="3637" y="4517"/>
                      <a:pt x="3510" y="5530"/>
                      <a:pt x="2445" y="5530"/>
                    </a:cubicBezTo>
                    <a:cubicBezTo>
                      <a:pt x="1376" y="5530"/>
                      <a:pt x="1249" y="4517"/>
                      <a:pt x="1249" y="3339"/>
                    </a:cubicBezTo>
                    <a:cubicBezTo>
                      <a:pt x="1249" y="2212"/>
                      <a:pt x="1376" y="1179"/>
                      <a:pt x="2445" y="1179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30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30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6"/>
              <p:cNvSpPr/>
              <p:nvPr/>
            </p:nvSpPr>
            <p:spPr>
              <a:xfrm>
                <a:off x="830823" y="281401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6"/>
              <p:cNvSpPr/>
              <p:nvPr/>
            </p:nvSpPr>
            <p:spPr>
              <a:xfrm>
                <a:off x="830823" y="2580804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6"/>
              <p:cNvSpPr/>
              <p:nvPr/>
            </p:nvSpPr>
            <p:spPr>
              <a:xfrm>
                <a:off x="830823" y="3282740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830823" y="3515387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959099" y="422174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987494" y="445661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802407" y="2345298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2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7"/>
          <p:cNvGrpSpPr/>
          <p:nvPr/>
        </p:nvGrpSpPr>
        <p:grpSpPr>
          <a:xfrm>
            <a:off x="-37" y="2408736"/>
            <a:ext cx="9144025" cy="2734762"/>
            <a:chOff x="-25" y="2408888"/>
            <a:chExt cx="9144025" cy="2734763"/>
          </a:xfrm>
        </p:grpSpPr>
        <p:sp>
          <p:nvSpPr>
            <p:cNvPr id="658" name="Google Shape;658;p27"/>
            <p:cNvSpPr/>
            <p:nvPr/>
          </p:nvSpPr>
          <p:spPr>
            <a:xfrm>
              <a:off x="0" y="2571750"/>
              <a:ext cx="9144000" cy="257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-25" y="2408888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-25" y="4825525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27"/>
          <p:cNvGrpSpPr/>
          <p:nvPr/>
        </p:nvGrpSpPr>
        <p:grpSpPr>
          <a:xfrm>
            <a:off x="158299" y="2709005"/>
            <a:ext cx="260076" cy="2017910"/>
            <a:chOff x="146920" y="2666830"/>
            <a:chExt cx="239282" cy="1856574"/>
          </a:xfrm>
        </p:grpSpPr>
        <p:sp>
          <p:nvSpPr>
            <p:cNvPr id="662" name="Google Shape;662;p27"/>
            <p:cNvSpPr/>
            <p:nvPr/>
          </p:nvSpPr>
          <p:spPr>
            <a:xfrm>
              <a:off x="146920" y="3533305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173045" y="3319258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146920" y="3963526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146920" y="4179699"/>
              <a:ext cx="94541" cy="129639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173045" y="3749479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173045" y="4395796"/>
              <a:ext cx="42214" cy="127608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291719" y="2883449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91719" y="2666830"/>
              <a:ext cx="94483" cy="129639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291719" y="3529766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317863" y="3314694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317863" y="3100126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17863" y="3745940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17863" y="3959987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7"/>
          <p:cNvGrpSpPr/>
          <p:nvPr/>
        </p:nvGrpSpPr>
        <p:grpSpPr>
          <a:xfrm>
            <a:off x="8733394" y="2709005"/>
            <a:ext cx="252260" cy="2017907"/>
            <a:chOff x="8430732" y="2709005"/>
            <a:chExt cx="252260" cy="2017907"/>
          </a:xfrm>
        </p:grpSpPr>
        <p:sp>
          <p:nvSpPr>
            <p:cNvPr id="676" name="Google Shape;676;p27"/>
            <p:cNvSpPr/>
            <p:nvPr/>
          </p:nvSpPr>
          <p:spPr>
            <a:xfrm>
              <a:off x="8580237" y="3650777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8608632" y="341812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8580237" y="411838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8580237" y="43533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8608632" y="388573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8608632" y="4588218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8430732" y="294444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8430732" y="2709005"/>
              <a:ext cx="102692" cy="140901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8430732" y="3646930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8459148" y="341316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8459148" y="317995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8459148" y="3881890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8459148" y="411453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27"/>
          <p:cNvGrpSpPr/>
          <p:nvPr/>
        </p:nvGrpSpPr>
        <p:grpSpPr>
          <a:xfrm>
            <a:off x="-388650" y="430113"/>
            <a:ext cx="762958" cy="1578133"/>
            <a:chOff x="-388650" y="2380338"/>
            <a:chExt cx="762958" cy="1578133"/>
          </a:xfrm>
        </p:grpSpPr>
        <p:sp>
          <p:nvSpPr>
            <p:cNvPr id="690" name="Google Shape;690;p27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27"/>
          <p:cNvGrpSpPr/>
          <p:nvPr/>
        </p:nvGrpSpPr>
        <p:grpSpPr>
          <a:xfrm>
            <a:off x="8769650" y="430100"/>
            <a:ext cx="762958" cy="1578133"/>
            <a:chOff x="-388650" y="2380338"/>
            <a:chExt cx="762958" cy="1578133"/>
          </a:xfrm>
        </p:grpSpPr>
        <p:sp>
          <p:nvSpPr>
            <p:cNvPr id="694" name="Google Shape;694;p27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bg>
      <p:bgPr>
        <a:solidFill>
          <a:schemeClr val="dk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8"/>
          <p:cNvSpPr/>
          <p:nvPr/>
        </p:nvSpPr>
        <p:spPr>
          <a:xfrm>
            <a:off x="-37" y="2449574"/>
            <a:ext cx="9144000" cy="16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9" name="Google Shape;699;p28"/>
          <p:cNvGrpSpPr/>
          <p:nvPr/>
        </p:nvGrpSpPr>
        <p:grpSpPr>
          <a:xfrm>
            <a:off x="158324" y="471561"/>
            <a:ext cx="260074" cy="4123740"/>
            <a:chOff x="158324" y="471561"/>
            <a:chExt cx="260074" cy="4123740"/>
          </a:xfrm>
        </p:grpSpPr>
        <p:sp>
          <p:nvSpPr>
            <p:cNvPr id="700" name="Google Shape;700;p28"/>
            <p:cNvSpPr/>
            <p:nvPr/>
          </p:nvSpPr>
          <p:spPr>
            <a:xfrm>
              <a:off x="158324" y="305161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158324" y="351922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158324" y="375418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186719" y="328657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186719" y="398905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315707" y="2109843"/>
              <a:ext cx="102692" cy="140901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315707" y="304776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344123" y="70652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344123" y="939175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307782" y="164111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336198" y="187661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158324" y="422173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186719" y="445660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307782" y="1172386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336198" y="1407892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158324" y="187157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158324" y="21090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307782" y="47156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344123" y="281400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186719" y="281896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28"/>
          <p:cNvGrpSpPr/>
          <p:nvPr/>
        </p:nvGrpSpPr>
        <p:grpSpPr>
          <a:xfrm>
            <a:off x="8725594" y="471561"/>
            <a:ext cx="259360" cy="4123740"/>
            <a:chOff x="8725594" y="471561"/>
            <a:chExt cx="259360" cy="4123740"/>
          </a:xfrm>
        </p:grpSpPr>
        <p:sp>
          <p:nvSpPr>
            <p:cNvPr id="721" name="Google Shape;721;p28"/>
            <p:cNvSpPr/>
            <p:nvPr/>
          </p:nvSpPr>
          <p:spPr>
            <a:xfrm>
              <a:off x="8882199" y="305161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8910594" y="281896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8882199" y="351922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8882199" y="375418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8910594" y="328657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8910594" y="398905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8733519" y="2109843"/>
              <a:ext cx="102692" cy="140901"/>
            </a:xfrm>
            <a:custGeom>
              <a:rect b="b" l="l" r="r" t="t"/>
              <a:pathLst>
                <a:path extrusionOk="0" h="6704" w="4886">
                  <a:moveTo>
                    <a:pt x="2445" y="1172"/>
                  </a:moveTo>
                  <a:cubicBezTo>
                    <a:pt x="3510" y="1172"/>
                    <a:pt x="3637" y="2205"/>
                    <a:pt x="3637" y="3336"/>
                  </a:cubicBezTo>
                  <a:cubicBezTo>
                    <a:pt x="3637" y="4514"/>
                    <a:pt x="3510" y="5529"/>
                    <a:pt x="2445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lnTo>
                    <a:pt x="2445" y="1172"/>
                  </a:lnTo>
                  <a:close/>
                  <a:moveTo>
                    <a:pt x="2445" y="0"/>
                  </a:moveTo>
                  <a:cubicBezTo>
                    <a:pt x="579" y="0"/>
                    <a:pt x="1" y="1426"/>
                    <a:pt x="1" y="3339"/>
                  </a:cubicBezTo>
                  <a:cubicBezTo>
                    <a:pt x="1" y="5266"/>
                    <a:pt x="579" y="6704"/>
                    <a:pt x="2445" y="6704"/>
                  </a:cubicBezTo>
                  <a:cubicBezTo>
                    <a:pt x="4307" y="6704"/>
                    <a:pt x="4886" y="5266"/>
                    <a:pt x="4886" y="3339"/>
                  </a:cubicBezTo>
                  <a:cubicBezTo>
                    <a:pt x="4886" y="1429"/>
                    <a:pt x="430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8733519" y="304776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8761935" y="281400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8761935" y="70652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8761935" y="939175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8725594" y="164111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8754010" y="187661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8882199" y="4221730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8910594" y="4456606"/>
              <a:ext cx="45881" cy="138694"/>
            </a:xfrm>
            <a:custGeom>
              <a:rect b="b" l="l" r="r" t="t"/>
              <a:pathLst>
                <a:path extrusionOk="0" h="6599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8725594" y="1172386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8754010" y="1407892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8882199" y="1871571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8882199" y="21090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8725594" y="471561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28"/>
          <p:cNvSpPr/>
          <p:nvPr/>
        </p:nvSpPr>
        <p:spPr>
          <a:xfrm>
            <a:off x="-12" y="-1"/>
            <a:ext cx="9144000" cy="3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4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93" name="Google Shape;93;p4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4"/>
          <p:cNvSpPr txBox="1"/>
          <p:nvPr>
            <p:ph idx="1" type="body"/>
          </p:nvPr>
        </p:nvSpPr>
        <p:spPr>
          <a:xfrm>
            <a:off x="1058975" y="1896600"/>
            <a:ext cx="4300800" cy="228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97" name="Google Shape;97;p4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4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4"/>
          <p:cNvGrpSpPr/>
          <p:nvPr/>
        </p:nvGrpSpPr>
        <p:grpSpPr>
          <a:xfrm>
            <a:off x="-788175" y="2448350"/>
            <a:ext cx="1590820" cy="1590239"/>
            <a:chOff x="-788175" y="450400"/>
            <a:chExt cx="1590820" cy="1590239"/>
          </a:xfrm>
        </p:grpSpPr>
        <p:sp>
          <p:nvSpPr>
            <p:cNvPr id="100" name="Google Shape;100;p4"/>
            <p:cNvSpPr/>
            <p:nvPr/>
          </p:nvSpPr>
          <p:spPr>
            <a:xfrm>
              <a:off x="-625424" y="450400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788175" y="102477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8349607" y="2448361"/>
            <a:ext cx="1590820" cy="1590239"/>
            <a:chOff x="8349607" y="450411"/>
            <a:chExt cx="1590820" cy="1590239"/>
          </a:xfrm>
        </p:grpSpPr>
        <p:sp>
          <p:nvSpPr>
            <p:cNvPr id="103" name="Google Shape;103;p4"/>
            <p:cNvSpPr/>
            <p:nvPr/>
          </p:nvSpPr>
          <p:spPr>
            <a:xfrm flipH="1">
              <a:off x="8349607" y="450411"/>
              <a:ext cx="1428069" cy="957327"/>
            </a:xfrm>
            <a:custGeom>
              <a:rect b="b" l="l" r="r" t="t"/>
              <a:pathLst>
                <a:path extrusionOk="0" h="25921" w="38667">
                  <a:moveTo>
                    <a:pt x="18753" y="1"/>
                  </a:moveTo>
                  <a:cubicBezTo>
                    <a:pt x="18751" y="1"/>
                    <a:pt x="18750" y="1"/>
                    <a:pt x="18748" y="1"/>
                  </a:cubicBezTo>
                  <a:lnTo>
                    <a:pt x="15516" y="1"/>
                  </a:lnTo>
                  <a:cubicBezTo>
                    <a:pt x="14438" y="1"/>
                    <a:pt x="13564" y="871"/>
                    <a:pt x="13564" y="1949"/>
                  </a:cubicBezTo>
                  <a:lnTo>
                    <a:pt x="13564" y="6368"/>
                  </a:lnTo>
                  <a:cubicBezTo>
                    <a:pt x="13564" y="6376"/>
                    <a:pt x="13556" y="6388"/>
                    <a:pt x="13544" y="6388"/>
                  </a:cubicBezTo>
                  <a:cubicBezTo>
                    <a:pt x="11920" y="6766"/>
                    <a:pt x="10371" y="7407"/>
                    <a:pt x="8954" y="8283"/>
                  </a:cubicBezTo>
                  <a:cubicBezTo>
                    <a:pt x="8954" y="8289"/>
                    <a:pt x="8951" y="8292"/>
                    <a:pt x="8948" y="8292"/>
                  </a:cubicBezTo>
                  <a:cubicBezTo>
                    <a:pt x="8944" y="8292"/>
                    <a:pt x="8939" y="8289"/>
                    <a:pt x="8933" y="8283"/>
                  </a:cubicBezTo>
                  <a:lnTo>
                    <a:pt x="5810" y="5160"/>
                  </a:lnTo>
                  <a:cubicBezTo>
                    <a:pt x="5428" y="4781"/>
                    <a:pt x="4929" y="4591"/>
                    <a:pt x="4430" y="4591"/>
                  </a:cubicBezTo>
                  <a:cubicBezTo>
                    <a:pt x="3931" y="4591"/>
                    <a:pt x="3432" y="4781"/>
                    <a:pt x="3050" y="5160"/>
                  </a:cubicBezTo>
                  <a:lnTo>
                    <a:pt x="768" y="7454"/>
                  </a:lnTo>
                  <a:cubicBezTo>
                    <a:pt x="1" y="8215"/>
                    <a:pt x="1" y="9452"/>
                    <a:pt x="768" y="10211"/>
                  </a:cubicBezTo>
                  <a:lnTo>
                    <a:pt x="3891" y="13337"/>
                  </a:lnTo>
                  <a:cubicBezTo>
                    <a:pt x="3903" y="13346"/>
                    <a:pt x="3903" y="13358"/>
                    <a:pt x="3891" y="13358"/>
                  </a:cubicBezTo>
                  <a:cubicBezTo>
                    <a:pt x="3457" y="14060"/>
                    <a:pt x="3080" y="14795"/>
                    <a:pt x="2761" y="15557"/>
                  </a:cubicBezTo>
                  <a:cubicBezTo>
                    <a:pt x="2900" y="15630"/>
                    <a:pt x="3041" y="15707"/>
                    <a:pt x="3168" y="15793"/>
                  </a:cubicBezTo>
                  <a:cubicBezTo>
                    <a:pt x="5161" y="17033"/>
                    <a:pt x="6693" y="18851"/>
                    <a:pt x="8242" y="20640"/>
                  </a:cubicBezTo>
                  <a:cubicBezTo>
                    <a:pt x="8313" y="19822"/>
                    <a:pt x="8508" y="19022"/>
                    <a:pt x="8815" y="18260"/>
                  </a:cubicBezTo>
                  <a:lnTo>
                    <a:pt x="8815" y="18249"/>
                  </a:lnTo>
                  <a:cubicBezTo>
                    <a:pt x="9438" y="16236"/>
                    <a:pt x="10872" y="14565"/>
                    <a:pt x="12788" y="13682"/>
                  </a:cubicBezTo>
                  <a:cubicBezTo>
                    <a:pt x="13145" y="13520"/>
                    <a:pt x="13499" y="13369"/>
                    <a:pt x="13857" y="13207"/>
                  </a:cubicBezTo>
                  <a:cubicBezTo>
                    <a:pt x="14909" y="12798"/>
                    <a:pt x="16020" y="12594"/>
                    <a:pt x="17131" y="12594"/>
                  </a:cubicBezTo>
                  <a:cubicBezTo>
                    <a:pt x="18242" y="12594"/>
                    <a:pt x="19353" y="12798"/>
                    <a:pt x="20407" y="13207"/>
                  </a:cubicBezTo>
                  <a:lnTo>
                    <a:pt x="20684" y="13337"/>
                  </a:lnTo>
                  <a:cubicBezTo>
                    <a:pt x="22765" y="14258"/>
                    <a:pt x="24427" y="15923"/>
                    <a:pt x="25351" y="18004"/>
                  </a:cubicBezTo>
                  <a:cubicBezTo>
                    <a:pt x="25383" y="18089"/>
                    <a:pt x="25425" y="18175"/>
                    <a:pt x="25457" y="18260"/>
                  </a:cubicBezTo>
                  <a:cubicBezTo>
                    <a:pt x="25865" y="19305"/>
                    <a:pt x="26074" y="20415"/>
                    <a:pt x="26071" y="21537"/>
                  </a:cubicBezTo>
                  <a:cubicBezTo>
                    <a:pt x="26074" y="22603"/>
                    <a:pt x="25885" y="23659"/>
                    <a:pt x="25510" y="24660"/>
                  </a:cubicBezTo>
                  <a:cubicBezTo>
                    <a:pt x="25669" y="24655"/>
                    <a:pt x="25827" y="24652"/>
                    <a:pt x="25986" y="24652"/>
                  </a:cubicBezTo>
                  <a:cubicBezTo>
                    <a:pt x="28070" y="24652"/>
                    <a:pt x="30140" y="25100"/>
                    <a:pt x="32060" y="25920"/>
                  </a:cubicBezTo>
                  <a:cubicBezTo>
                    <a:pt x="32134" y="25661"/>
                    <a:pt x="32202" y="25392"/>
                    <a:pt x="32267" y="25123"/>
                  </a:cubicBezTo>
                  <a:cubicBezTo>
                    <a:pt x="32267" y="25112"/>
                    <a:pt x="32276" y="25103"/>
                    <a:pt x="32288" y="25100"/>
                  </a:cubicBezTo>
                  <a:lnTo>
                    <a:pt x="36715" y="25100"/>
                  </a:lnTo>
                  <a:cubicBezTo>
                    <a:pt x="36717" y="25100"/>
                    <a:pt x="36719" y="25100"/>
                    <a:pt x="36721" y="25100"/>
                  </a:cubicBezTo>
                  <a:cubicBezTo>
                    <a:pt x="37796" y="25100"/>
                    <a:pt x="38667" y="24227"/>
                    <a:pt x="38667" y="23152"/>
                  </a:cubicBezTo>
                  <a:lnTo>
                    <a:pt x="38667" y="19908"/>
                  </a:lnTo>
                  <a:cubicBezTo>
                    <a:pt x="38667" y="18833"/>
                    <a:pt x="37793" y="17959"/>
                    <a:pt x="36715" y="17959"/>
                  </a:cubicBezTo>
                  <a:lnTo>
                    <a:pt x="32288" y="17959"/>
                  </a:lnTo>
                  <a:cubicBezTo>
                    <a:pt x="32276" y="17959"/>
                    <a:pt x="32267" y="17948"/>
                    <a:pt x="32267" y="17936"/>
                  </a:cubicBezTo>
                  <a:cubicBezTo>
                    <a:pt x="31880" y="16324"/>
                    <a:pt x="31240" y="14783"/>
                    <a:pt x="30369" y="13369"/>
                  </a:cubicBezTo>
                  <a:cubicBezTo>
                    <a:pt x="30360" y="13369"/>
                    <a:pt x="30360" y="13358"/>
                    <a:pt x="30369" y="13349"/>
                  </a:cubicBezTo>
                  <a:lnTo>
                    <a:pt x="33507" y="10211"/>
                  </a:lnTo>
                  <a:cubicBezTo>
                    <a:pt x="34271" y="9452"/>
                    <a:pt x="34271" y="8215"/>
                    <a:pt x="33507" y="7454"/>
                  </a:cubicBezTo>
                  <a:lnTo>
                    <a:pt x="31210" y="5160"/>
                  </a:lnTo>
                  <a:cubicBezTo>
                    <a:pt x="30831" y="4778"/>
                    <a:pt x="30332" y="4587"/>
                    <a:pt x="29833" y="4587"/>
                  </a:cubicBezTo>
                  <a:cubicBezTo>
                    <a:pt x="29334" y="4587"/>
                    <a:pt x="28834" y="4778"/>
                    <a:pt x="28453" y="5160"/>
                  </a:cubicBezTo>
                  <a:lnTo>
                    <a:pt x="25330" y="8283"/>
                  </a:lnTo>
                  <a:cubicBezTo>
                    <a:pt x="25324" y="8289"/>
                    <a:pt x="25319" y="8292"/>
                    <a:pt x="25316" y="8292"/>
                  </a:cubicBezTo>
                  <a:cubicBezTo>
                    <a:pt x="25312" y="8292"/>
                    <a:pt x="25310" y="8289"/>
                    <a:pt x="25310" y="8283"/>
                  </a:cubicBezTo>
                  <a:cubicBezTo>
                    <a:pt x="23893" y="7407"/>
                    <a:pt x="22343" y="6766"/>
                    <a:pt x="20720" y="6388"/>
                  </a:cubicBezTo>
                  <a:cubicBezTo>
                    <a:pt x="20708" y="6388"/>
                    <a:pt x="20699" y="6376"/>
                    <a:pt x="20699" y="6368"/>
                  </a:cubicBezTo>
                  <a:lnTo>
                    <a:pt x="20699" y="1949"/>
                  </a:lnTo>
                  <a:cubicBezTo>
                    <a:pt x="20699" y="873"/>
                    <a:pt x="19828" y="1"/>
                    <a:pt x="18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flipH="1">
              <a:off x="8512247" y="1024784"/>
              <a:ext cx="1428180" cy="1015865"/>
            </a:xfrm>
            <a:custGeom>
              <a:rect b="b" l="l" r="r" t="t"/>
              <a:pathLst>
                <a:path extrusionOk="0" h="27506" w="38670">
                  <a:moveTo>
                    <a:pt x="7168" y="1"/>
                  </a:moveTo>
                  <a:cubicBezTo>
                    <a:pt x="6852" y="774"/>
                    <a:pt x="6595" y="1571"/>
                    <a:pt x="6403" y="2383"/>
                  </a:cubicBezTo>
                  <a:cubicBezTo>
                    <a:pt x="6400" y="2395"/>
                    <a:pt x="6391" y="2403"/>
                    <a:pt x="6380" y="2403"/>
                  </a:cubicBezTo>
                  <a:lnTo>
                    <a:pt x="1952" y="2403"/>
                  </a:lnTo>
                  <a:cubicBezTo>
                    <a:pt x="875" y="2403"/>
                    <a:pt x="1" y="3277"/>
                    <a:pt x="4" y="4355"/>
                  </a:cubicBezTo>
                  <a:lnTo>
                    <a:pt x="4" y="7596"/>
                  </a:lnTo>
                  <a:cubicBezTo>
                    <a:pt x="4" y="8673"/>
                    <a:pt x="875" y="9547"/>
                    <a:pt x="1952" y="9547"/>
                  </a:cubicBezTo>
                  <a:lnTo>
                    <a:pt x="6380" y="9547"/>
                  </a:lnTo>
                  <a:cubicBezTo>
                    <a:pt x="6391" y="9547"/>
                    <a:pt x="6400" y="9556"/>
                    <a:pt x="6403" y="9567"/>
                  </a:cubicBezTo>
                  <a:cubicBezTo>
                    <a:pt x="6781" y="11188"/>
                    <a:pt x="7422" y="12732"/>
                    <a:pt x="8298" y="14146"/>
                  </a:cubicBezTo>
                  <a:cubicBezTo>
                    <a:pt x="8310" y="14146"/>
                    <a:pt x="8310" y="14158"/>
                    <a:pt x="8298" y="14166"/>
                  </a:cubicBezTo>
                  <a:lnTo>
                    <a:pt x="5175" y="17304"/>
                  </a:lnTo>
                  <a:cubicBezTo>
                    <a:pt x="4408" y="18063"/>
                    <a:pt x="4408" y="19300"/>
                    <a:pt x="5175" y="20061"/>
                  </a:cubicBezTo>
                  <a:lnTo>
                    <a:pt x="7457" y="22346"/>
                  </a:lnTo>
                  <a:cubicBezTo>
                    <a:pt x="7838" y="22728"/>
                    <a:pt x="8337" y="22919"/>
                    <a:pt x="8837" y="22919"/>
                  </a:cubicBezTo>
                  <a:cubicBezTo>
                    <a:pt x="9337" y="22919"/>
                    <a:pt x="9836" y="22728"/>
                    <a:pt x="10217" y="22346"/>
                  </a:cubicBezTo>
                  <a:lnTo>
                    <a:pt x="13340" y="19220"/>
                  </a:lnTo>
                  <a:cubicBezTo>
                    <a:pt x="13346" y="19215"/>
                    <a:pt x="13351" y="19213"/>
                    <a:pt x="13355" y="19213"/>
                  </a:cubicBezTo>
                  <a:cubicBezTo>
                    <a:pt x="13358" y="19213"/>
                    <a:pt x="13361" y="19215"/>
                    <a:pt x="13361" y="19220"/>
                  </a:cubicBezTo>
                  <a:cubicBezTo>
                    <a:pt x="14778" y="20097"/>
                    <a:pt x="16327" y="20737"/>
                    <a:pt x="17951" y="21118"/>
                  </a:cubicBezTo>
                  <a:cubicBezTo>
                    <a:pt x="17963" y="21118"/>
                    <a:pt x="17971" y="21127"/>
                    <a:pt x="17971" y="21139"/>
                  </a:cubicBezTo>
                  <a:lnTo>
                    <a:pt x="17971" y="25554"/>
                  </a:lnTo>
                  <a:cubicBezTo>
                    <a:pt x="17971" y="26632"/>
                    <a:pt x="18845" y="27506"/>
                    <a:pt x="19923" y="27506"/>
                  </a:cubicBezTo>
                  <a:lnTo>
                    <a:pt x="23155" y="27506"/>
                  </a:lnTo>
                  <a:cubicBezTo>
                    <a:pt x="24229" y="27506"/>
                    <a:pt x="25103" y="26632"/>
                    <a:pt x="25103" y="25554"/>
                  </a:cubicBezTo>
                  <a:lnTo>
                    <a:pt x="25103" y="21139"/>
                  </a:lnTo>
                  <a:cubicBezTo>
                    <a:pt x="25103" y="21127"/>
                    <a:pt x="25112" y="21118"/>
                    <a:pt x="25124" y="21118"/>
                  </a:cubicBezTo>
                  <a:cubicBezTo>
                    <a:pt x="26747" y="20737"/>
                    <a:pt x="28297" y="20097"/>
                    <a:pt x="29714" y="19220"/>
                  </a:cubicBezTo>
                  <a:cubicBezTo>
                    <a:pt x="29714" y="19214"/>
                    <a:pt x="29717" y="19211"/>
                    <a:pt x="29721" y="19211"/>
                  </a:cubicBezTo>
                  <a:cubicBezTo>
                    <a:pt x="29725" y="19211"/>
                    <a:pt x="29730" y="19214"/>
                    <a:pt x="29734" y="19220"/>
                  </a:cubicBezTo>
                  <a:lnTo>
                    <a:pt x="32860" y="22346"/>
                  </a:lnTo>
                  <a:cubicBezTo>
                    <a:pt x="33240" y="22728"/>
                    <a:pt x="33739" y="22919"/>
                    <a:pt x="34238" y="22919"/>
                  </a:cubicBezTo>
                  <a:cubicBezTo>
                    <a:pt x="34737" y="22919"/>
                    <a:pt x="35237" y="22728"/>
                    <a:pt x="35617" y="22346"/>
                  </a:cubicBezTo>
                  <a:lnTo>
                    <a:pt x="37911" y="20061"/>
                  </a:lnTo>
                  <a:cubicBezTo>
                    <a:pt x="38670" y="19297"/>
                    <a:pt x="38670" y="18066"/>
                    <a:pt x="37911" y="17304"/>
                  </a:cubicBezTo>
                  <a:lnTo>
                    <a:pt x="34776" y="14166"/>
                  </a:lnTo>
                  <a:cubicBezTo>
                    <a:pt x="34764" y="14155"/>
                    <a:pt x="34764" y="14146"/>
                    <a:pt x="34776" y="14146"/>
                  </a:cubicBezTo>
                  <a:cubicBezTo>
                    <a:pt x="35505" y="12965"/>
                    <a:pt x="36075" y="11696"/>
                    <a:pt x="36467" y="10364"/>
                  </a:cubicBezTo>
                  <a:cubicBezTo>
                    <a:pt x="34549" y="9546"/>
                    <a:pt x="32483" y="9096"/>
                    <a:pt x="30406" y="9096"/>
                  </a:cubicBezTo>
                  <a:cubicBezTo>
                    <a:pt x="30243" y="9096"/>
                    <a:pt x="30080" y="9098"/>
                    <a:pt x="29917" y="9104"/>
                  </a:cubicBezTo>
                  <a:cubicBezTo>
                    <a:pt x="29903" y="9154"/>
                    <a:pt x="29885" y="9207"/>
                    <a:pt x="29864" y="9255"/>
                  </a:cubicBezTo>
                  <a:cubicBezTo>
                    <a:pt x="29755" y="9503"/>
                    <a:pt x="29649" y="9750"/>
                    <a:pt x="29531" y="9987"/>
                  </a:cubicBezTo>
                  <a:cubicBezTo>
                    <a:pt x="28630" y="12020"/>
                    <a:pt x="26918" y="13582"/>
                    <a:pt x="24814" y="14296"/>
                  </a:cubicBezTo>
                  <a:cubicBezTo>
                    <a:pt x="23761" y="14712"/>
                    <a:pt x="22649" y="14921"/>
                    <a:pt x="21538" y="14921"/>
                  </a:cubicBezTo>
                  <a:cubicBezTo>
                    <a:pt x="20426" y="14921"/>
                    <a:pt x="19314" y="14712"/>
                    <a:pt x="18264" y="14296"/>
                  </a:cubicBezTo>
                  <a:cubicBezTo>
                    <a:pt x="18166" y="14264"/>
                    <a:pt x="18069" y="14220"/>
                    <a:pt x="17971" y="14178"/>
                  </a:cubicBezTo>
                  <a:cubicBezTo>
                    <a:pt x="15896" y="13278"/>
                    <a:pt x="14240" y="11622"/>
                    <a:pt x="13340" y="9544"/>
                  </a:cubicBezTo>
                  <a:cubicBezTo>
                    <a:pt x="13296" y="9449"/>
                    <a:pt x="13254" y="9352"/>
                    <a:pt x="13222" y="9255"/>
                  </a:cubicBezTo>
                  <a:cubicBezTo>
                    <a:pt x="12806" y="8213"/>
                    <a:pt x="12593" y="7103"/>
                    <a:pt x="12596" y="5981"/>
                  </a:cubicBezTo>
                  <a:cubicBezTo>
                    <a:pt x="12593" y="5680"/>
                    <a:pt x="12611" y="5382"/>
                    <a:pt x="12649" y="5087"/>
                  </a:cubicBezTo>
                  <a:cubicBezTo>
                    <a:pt x="11100" y="3298"/>
                    <a:pt x="9571" y="1477"/>
                    <a:pt x="7575" y="237"/>
                  </a:cubicBezTo>
                  <a:cubicBezTo>
                    <a:pt x="7448" y="151"/>
                    <a:pt x="7307" y="77"/>
                    <a:pt x="7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5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107" name="Google Shape;107;p5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5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713225" y="2156600"/>
            <a:ext cx="3480900" cy="24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2" type="body"/>
          </p:nvPr>
        </p:nvSpPr>
        <p:spPr>
          <a:xfrm>
            <a:off x="4949825" y="2156600"/>
            <a:ext cx="3480900" cy="24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5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4" name="Google Shape;114;p5"/>
          <p:cNvGrpSpPr/>
          <p:nvPr/>
        </p:nvGrpSpPr>
        <p:grpSpPr>
          <a:xfrm>
            <a:off x="-388650" y="2380338"/>
            <a:ext cx="762958" cy="1578133"/>
            <a:chOff x="-388650" y="2380338"/>
            <a:chExt cx="762958" cy="1578133"/>
          </a:xfrm>
        </p:grpSpPr>
        <p:sp>
          <p:nvSpPr>
            <p:cNvPr id="115" name="Google Shape;115;p5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5"/>
          <p:cNvGrpSpPr/>
          <p:nvPr/>
        </p:nvGrpSpPr>
        <p:grpSpPr>
          <a:xfrm>
            <a:off x="8769650" y="2380325"/>
            <a:ext cx="762958" cy="1578133"/>
            <a:chOff x="-388650" y="2380338"/>
            <a:chExt cx="762958" cy="1578133"/>
          </a:xfrm>
        </p:grpSpPr>
        <p:sp>
          <p:nvSpPr>
            <p:cNvPr id="119" name="Google Shape;119;p5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6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124" name="Google Shape;124;p6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6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6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6"/>
          <p:cNvGrpSpPr/>
          <p:nvPr/>
        </p:nvGrpSpPr>
        <p:grpSpPr>
          <a:xfrm>
            <a:off x="-388650" y="2380338"/>
            <a:ext cx="762958" cy="1578133"/>
            <a:chOff x="-388650" y="2380338"/>
            <a:chExt cx="762958" cy="1578133"/>
          </a:xfrm>
        </p:grpSpPr>
        <p:sp>
          <p:nvSpPr>
            <p:cNvPr id="130" name="Google Shape;130;p6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8769650" y="2380325"/>
            <a:ext cx="762958" cy="1578133"/>
            <a:chOff x="-388650" y="2380338"/>
            <a:chExt cx="762958" cy="1578133"/>
          </a:xfrm>
        </p:grpSpPr>
        <p:sp>
          <p:nvSpPr>
            <p:cNvPr id="134" name="Google Shape;134;p6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7"/>
          <p:cNvGrpSpPr/>
          <p:nvPr/>
        </p:nvGrpSpPr>
        <p:grpSpPr>
          <a:xfrm>
            <a:off x="-37" y="-1"/>
            <a:ext cx="9144038" cy="1437313"/>
            <a:chOff x="-37" y="-1"/>
            <a:chExt cx="9144038" cy="1437313"/>
          </a:xfrm>
        </p:grpSpPr>
        <p:sp>
          <p:nvSpPr>
            <p:cNvPr id="139" name="Google Shape;139;p7"/>
            <p:cNvSpPr/>
            <p:nvPr/>
          </p:nvSpPr>
          <p:spPr>
            <a:xfrm>
              <a:off x="0" y="0"/>
              <a:ext cx="9144000" cy="12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7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7"/>
          <p:cNvSpPr txBox="1"/>
          <p:nvPr>
            <p:ph idx="1" type="subTitle"/>
          </p:nvPr>
        </p:nvSpPr>
        <p:spPr>
          <a:xfrm>
            <a:off x="5606525" y="2369825"/>
            <a:ext cx="2824200" cy="116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-388650" y="2380338"/>
            <a:ext cx="762958" cy="1578133"/>
            <a:chOff x="-388650" y="2380338"/>
            <a:chExt cx="762958" cy="1578133"/>
          </a:xfrm>
        </p:grpSpPr>
        <p:sp>
          <p:nvSpPr>
            <p:cNvPr id="146" name="Google Shape;146;p7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7"/>
          <p:cNvGrpSpPr/>
          <p:nvPr/>
        </p:nvGrpSpPr>
        <p:grpSpPr>
          <a:xfrm>
            <a:off x="8769650" y="2380325"/>
            <a:ext cx="762958" cy="1578133"/>
            <a:chOff x="-388650" y="2380338"/>
            <a:chExt cx="762958" cy="1578133"/>
          </a:xfrm>
        </p:grpSpPr>
        <p:sp>
          <p:nvSpPr>
            <p:cNvPr id="150" name="Google Shape;150;p7"/>
            <p:cNvSpPr/>
            <p:nvPr/>
          </p:nvSpPr>
          <p:spPr>
            <a:xfrm>
              <a:off x="-387554" y="3195322"/>
              <a:ext cx="761862" cy="763006"/>
            </a:xfrm>
            <a:custGeom>
              <a:rect b="b" l="l" r="r" t="t"/>
              <a:pathLst>
                <a:path extrusionOk="0" h="16006" w="15982">
                  <a:moveTo>
                    <a:pt x="3386" y="1"/>
                  </a:moveTo>
                  <a:cubicBezTo>
                    <a:pt x="2631" y="1"/>
                    <a:pt x="2017" y="615"/>
                    <a:pt x="2017" y="1371"/>
                  </a:cubicBezTo>
                  <a:lnTo>
                    <a:pt x="2017" y="2041"/>
                  </a:lnTo>
                  <a:lnTo>
                    <a:pt x="1350" y="2041"/>
                  </a:lnTo>
                  <a:cubicBezTo>
                    <a:pt x="600" y="2052"/>
                    <a:pt x="1" y="2661"/>
                    <a:pt x="1" y="3410"/>
                  </a:cubicBezTo>
                  <a:cubicBezTo>
                    <a:pt x="1" y="4157"/>
                    <a:pt x="600" y="4768"/>
                    <a:pt x="1350" y="4780"/>
                  </a:cubicBezTo>
                  <a:lnTo>
                    <a:pt x="2713" y="4780"/>
                  </a:lnTo>
                  <a:lnTo>
                    <a:pt x="11206" y="13272"/>
                  </a:lnTo>
                  <a:lnTo>
                    <a:pt x="11206" y="14636"/>
                  </a:lnTo>
                  <a:cubicBezTo>
                    <a:pt x="11206" y="15395"/>
                    <a:pt x="11820" y="16006"/>
                    <a:pt x="12575" y="16006"/>
                  </a:cubicBezTo>
                  <a:cubicBezTo>
                    <a:pt x="13334" y="16006"/>
                    <a:pt x="13948" y="15395"/>
                    <a:pt x="13948" y="14636"/>
                  </a:cubicBezTo>
                  <a:lnTo>
                    <a:pt x="13948" y="13972"/>
                  </a:lnTo>
                  <a:lnTo>
                    <a:pt x="14612" y="13972"/>
                  </a:lnTo>
                  <a:cubicBezTo>
                    <a:pt x="15368" y="13972"/>
                    <a:pt x="15982" y="13358"/>
                    <a:pt x="15982" y="12599"/>
                  </a:cubicBezTo>
                  <a:cubicBezTo>
                    <a:pt x="15982" y="11844"/>
                    <a:pt x="15368" y="11230"/>
                    <a:pt x="14612" y="11230"/>
                  </a:cubicBezTo>
                  <a:lnTo>
                    <a:pt x="13248" y="11230"/>
                  </a:lnTo>
                  <a:lnTo>
                    <a:pt x="4759" y="2737"/>
                  </a:lnTo>
                  <a:lnTo>
                    <a:pt x="4759" y="1371"/>
                  </a:lnTo>
                  <a:cubicBezTo>
                    <a:pt x="4759" y="615"/>
                    <a:pt x="4145" y="1"/>
                    <a:pt x="3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388650" y="3195465"/>
              <a:ext cx="762005" cy="763006"/>
            </a:xfrm>
            <a:custGeom>
              <a:rect b="b" l="l" r="r" t="t"/>
              <a:pathLst>
                <a:path extrusionOk="0" h="16006" w="15985">
                  <a:moveTo>
                    <a:pt x="12596" y="1"/>
                  </a:moveTo>
                  <a:cubicBezTo>
                    <a:pt x="11840" y="1"/>
                    <a:pt x="11226" y="615"/>
                    <a:pt x="11226" y="1371"/>
                  </a:cubicBezTo>
                  <a:lnTo>
                    <a:pt x="11226" y="2737"/>
                  </a:lnTo>
                  <a:lnTo>
                    <a:pt x="2736" y="11227"/>
                  </a:lnTo>
                  <a:lnTo>
                    <a:pt x="1370" y="11227"/>
                  </a:lnTo>
                  <a:cubicBezTo>
                    <a:pt x="614" y="11227"/>
                    <a:pt x="0" y="11841"/>
                    <a:pt x="0" y="12596"/>
                  </a:cubicBezTo>
                  <a:cubicBezTo>
                    <a:pt x="0" y="13355"/>
                    <a:pt x="614" y="13969"/>
                    <a:pt x="1370" y="13969"/>
                  </a:cubicBezTo>
                  <a:lnTo>
                    <a:pt x="2037" y="13969"/>
                  </a:lnTo>
                  <a:lnTo>
                    <a:pt x="2037" y="14636"/>
                  </a:lnTo>
                  <a:cubicBezTo>
                    <a:pt x="2037" y="15392"/>
                    <a:pt x="2651" y="16006"/>
                    <a:pt x="3409" y="16006"/>
                  </a:cubicBezTo>
                  <a:cubicBezTo>
                    <a:pt x="4165" y="16006"/>
                    <a:pt x="4779" y="15392"/>
                    <a:pt x="4779" y="14636"/>
                  </a:cubicBezTo>
                  <a:lnTo>
                    <a:pt x="4782" y="13269"/>
                  </a:lnTo>
                  <a:lnTo>
                    <a:pt x="13271" y="4780"/>
                  </a:lnTo>
                  <a:lnTo>
                    <a:pt x="14635" y="4780"/>
                  </a:lnTo>
                  <a:cubicBezTo>
                    <a:pt x="15382" y="4768"/>
                    <a:pt x="15984" y="4157"/>
                    <a:pt x="15984" y="3410"/>
                  </a:cubicBezTo>
                  <a:cubicBezTo>
                    <a:pt x="15984" y="2661"/>
                    <a:pt x="15382" y="2052"/>
                    <a:pt x="14635" y="2038"/>
                  </a:cubicBezTo>
                  <a:lnTo>
                    <a:pt x="13968" y="2038"/>
                  </a:lnTo>
                  <a:lnTo>
                    <a:pt x="13968" y="1371"/>
                  </a:lnTo>
                  <a:cubicBezTo>
                    <a:pt x="13968" y="615"/>
                    <a:pt x="13354" y="1"/>
                    <a:pt x="1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-331254" y="2380338"/>
              <a:ext cx="648455" cy="733546"/>
            </a:xfrm>
            <a:custGeom>
              <a:rect b="b" l="l" r="r" t="t"/>
              <a:pathLst>
                <a:path extrusionOk="0" h="15388" w="13603">
                  <a:moveTo>
                    <a:pt x="9867" y="7186"/>
                  </a:moveTo>
                  <a:cubicBezTo>
                    <a:pt x="10445" y="7186"/>
                    <a:pt x="10943" y="7475"/>
                    <a:pt x="11090" y="7949"/>
                  </a:cubicBezTo>
                  <a:cubicBezTo>
                    <a:pt x="11279" y="8566"/>
                    <a:pt x="10798" y="9260"/>
                    <a:pt x="10016" y="9499"/>
                  </a:cubicBezTo>
                  <a:cubicBezTo>
                    <a:pt x="9836" y="9554"/>
                    <a:pt x="9655" y="9581"/>
                    <a:pt x="9481" y="9581"/>
                  </a:cubicBezTo>
                  <a:cubicBezTo>
                    <a:pt x="8904" y="9581"/>
                    <a:pt x="8405" y="9291"/>
                    <a:pt x="8260" y="8817"/>
                  </a:cubicBezTo>
                  <a:cubicBezTo>
                    <a:pt x="8071" y="8200"/>
                    <a:pt x="8549" y="7507"/>
                    <a:pt x="9331" y="7267"/>
                  </a:cubicBezTo>
                  <a:cubicBezTo>
                    <a:pt x="9512" y="7212"/>
                    <a:pt x="9693" y="7186"/>
                    <a:pt x="9867" y="7186"/>
                  </a:cubicBezTo>
                  <a:close/>
                  <a:moveTo>
                    <a:pt x="3731" y="7185"/>
                  </a:moveTo>
                  <a:cubicBezTo>
                    <a:pt x="3905" y="7185"/>
                    <a:pt x="4087" y="7211"/>
                    <a:pt x="4269" y="7267"/>
                  </a:cubicBezTo>
                  <a:cubicBezTo>
                    <a:pt x="5051" y="7510"/>
                    <a:pt x="5529" y="8200"/>
                    <a:pt x="5340" y="8817"/>
                  </a:cubicBezTo>
                  <a:cubicBezTo>
                    <a:pt x="5195" y="9291"/>
                    <a:pt x="4697" y="9582"/>
                    <a:pt x="4121" y="9582"/>
                  </a:cubicBezTo>
                  <a:cubicBezTo>
                    <a:pt x="3946" y="9582"/>
                    <a:pt x="3765" y="9555"/>
                    <a:pt x="3584" y="9499"/>
                  </a:cubicBezTo>
                  <a:cubicBezTo>
                    <a:pt x="2802" y="9257"/>
                    <a:pt x="2324" y="8563"/>
                    <a:pt x="2512" y="7949"/>
                  </a:cubicBezTo>
                  <a:cubicBezTo>
                    <a:pt x="2658" y="7476"/>
                    <a:pt x="3154" y="7185"/>
                    <a:pt x="3731" y="7185"/>
                  </a:cubicBezTo>
                  <a:close/>
                  <a:moveTo>
                    <a:pt x="6800" y="10144"/>
                  </a:moveTo>
                  <a:cubicBezTo>
                    <a:pt x="6942" y="10144"/>
                    <a:pt x="7085" y="10199"/>
                    <a:pt x="7194" y="10308"/>
                  </a:cubicBezTo>
                  <a:lnTo>
                    <a:pt x="7956" y="11069"/>
                  </a:lnTo>
                  <a:cubicBezTo>
                    <a:pt x="8174" y="11285"/>
                    <a:pt x="8174" y="11639"/>
                    <a:pt x="7956" y="11858"/>
                  </a:cubicBezTo>
                  <a:cubicBezTo>
                    <a:pt x="7846" y="11965"/>
                    <a:pt x="7704" y="12019"/>
                    <a:pt x="7562" y="12019"/>
                  </a:cubicBezTo>
                  <a:cubicBezTo>
                    <a:pt x="7419" y="12019"/>
                    <a:pt x="7277" y="11965"/>
                    <a:pt x="7167" y="11858"/>
                  </a:cubicBezTo>
                  <a:lnTo>
                    <a:pt x="6801" y="11489"/>
                  </a:lnTo>
                  <a:lnTo>
                    <a:pt x="6435" y="11858"/>
                  </a:lnTo>
                  <a:cubicBezTo>
                    <a:pt x="6326" y="11965"/>
                    <a:pt x="6183" y="12019"/>
                    <a:pt x="6040" y="12019"/>
                  </a:cubicBezTo>
                  <a:cubicBezTo>
                    <a:pt x="5897" y="12019"/>
                    <a:pt x="5754" y="11965"/>
                    <a:pt x="5644" y="11858"/>
                  </a:cubicBezTo>
                  <a:cubicBezTo>
                    <a:pt x="5429" y="11639"/>
                    <a:pt x="5429" y="11285"/>
                    <a:pt x="5644" y="11069"/>
                  </a:cubicBezTo>
                  <a:lnTo>
                    <a:pt x="6406" y="10308"/>
                  </a:lnTo>
                  <a:cubicBezTo>
                    <a:pt x="6515" y="10199"/>
                    <a:pt x="6658" y="10144"/>
                    <a:pt x="6800" y="10144"/>
                  </a:cubicBezTo>
                  <a:close/>
                  <a:moveTo>
                    <a:pt x="6801" y="0"/>
                  </a:moveTo>
                  <a:cubicBezTo>
                    <a:pt x="3044" y="0"/>
                    <a:pt x="0" y="3046"/>
                    <a:pt x="0" y="6804"/>
                  </a:cubicBezTo>
                  <a:cubicBezTo>
                    <a:pt x="0" y="9044"/>
                    <a:pt x="1104" y="11143"/>
                    <a:pt x="2958" y="12412"/>
                  </a:cubicBezTo>
                  <a:cubicBezTo>
                    <a:pt x="2929" y="12548"/>
                    <a:pt x="2917" y="12684"/>
                    <a:pt x="2914" y="12826"/>
                  </a:cubicBezTo>
                  <a:lnTo>
                    <a:pt x="2914" y="13195"/>
                  </a:lnTo>
                  <a:cubicBezTo>
                    <a:pt x="2917" y="14396"/>
                    <a:pt x="3885" y="15373"/>
                    <a:pt x="5086" y="15385"/>
                  </a:cubicBezTo>
                  <a:lnTo>
                    <a:pt x="5086" y="14845"/>
                  </a:lnTo>
                  <a:cubicBezTo>
                    <a:pt x="5086" y="14647"/>
                    <a:pt x="5249" y="14485"/>
                    <a:pt x="5447" y="14485"/>
                  </a:cubicBezTo>
                  <a:cubicBezTo>
                    <a:pt x="5644" y="14485"/>
                    <a:pt x="5807" y="14647"/>
                    <a:pt x="5807" y="14845"/>
                  </a:cubicBezTo>
                  <a:lnTo>
                    <a:pt x="5807" y="15388"/>
                  </a:lnTo>
                  <a:lnTo>
                    <a:pt x="6441" y="15388"/>
                  </a:lnTo>
                  <a:lnTo>
                    <a:pt x="6441" y="14845"/>
                  </a:lnTo>
                  <a:cubicBezTo>
                    <a:pt x="6441" y="14647"/>
                    <a:pt x="6604" y="14485"/>
                    <a:pt x="6801" y="14485"/>
                  </a:cubicBezTo>
                  <a:cubicBezTo>
                    <a:pt x="6999" y="14485"/>
                    <a:pt x="7162" y="14647"/>
                    <a:pt x="7162" y="14845"/>
                  </a:cubicBezTo>
                  <a:lnTo>
                    <a:pt x="7162" y="15388"/>
                  </a:lnTo>
                  <a:lnTo>
                    <a:pt x="7796" y="15388"/>
                  </a:lnTo>
                  <a:lnTo>
                    <a:pt x="7796" y="14845"/>
                  </a:lnTo>
                  <a:cubicBezTo>
                    <a:pt x="7796" y="14647"/>
                    <a:pt x="7959" y="14485"/>
                    <a:pt x="8156" y="14485"/>
                  </a:cubicBezTo>
                  <a:cubicBezTo>
                    <a:pt x="8354" y="14485"/>
                    <a:pt x="8516" y="14647"/>
                    <a:pt x="8516" y="14845"/>
                  </a:cubicBezTo>
                  <a:lnTo>
                    <a:pt x="8516" y="15385"/>
                  </a:lnTo>
                  <a:cubicBezTo>
                    <a:pt x="9718" y="15373"/>
                    <a:pt x="10686" y="14396"/>
                    <a:pt x="10689" y="13192"/>
                  </a:cubicBezTo>
                  <a:lnTo>
                    <a:pt x="10689" y="12823"/>
                  </a:lnTo>
                  <a:cubicBezTo>
                    <a:pt x="10686" y="12684"/>
                    <a:pt x="10674" y="12545"/>
                    <a:pt x="10648" y="12410"/>
                  </a:cubicBezTo>
                  <a:cubicBezTo>
                    <a:pt x="12496" y="11143"/>
                    <a:pt x="13602" y="9044"/>
                    <a:pt x="13602" y="6804"/>
                  </a:cubicBezTo>
                  <a:cubicBezTo>
                    <a:pt x="13602" y="3046"/>
                    <a:pt x="10556" y="0"/>
                    <a:pt x="6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713250" y="1488050"/>
            <a:ext cx="7717500" cy="31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5" name="Google Shape;155;p8"/>
          <p:cNvGrpSpPr/>
          <p:nvPr/>
        </p:nvGrpSpPr>
        <p:grpSpPr>
          <a:xfrm>
            <a:off x="158324" y="1641111"/>
            <a:ext cx="8827355" cy="2954190"/>
            <a:chOff x="158324" y="1641111"/>
            <a:chExt cx="8827355" cy="2954190"/>
          </a:xfrm>
        </p:grpSpPr>
        <p:grpSp>
          <p:nvGrpSpPr>
            <p:cNvPr id="156" name="Google Shape;156;p8"/>
            <p:cNvGrpSpPr/>
            <p:nvPr/>
          </p:nvGrpSpPr>
          <p:grpSpPr>
            <a:xfrm>
              <a:off x="158324" y="1641111"/>
              <a:ext cx="260074" cy="2954190"/>
              <a:chOff x="158299" y="1710123"/>
              <a:chExt cx="260074" cy="2954190"/>
            </a:xfrm>
          </p:grpSpPr>
          <p:sp>
            <p:nvSpPr>
              <p:cNvPr id="157" name="Google Shape;157;p8"/>
              <p:cNvSpPr/>
              <p:nvPr/>
            </p:nvSpPr>
            <p:spPr>
              <a:xfrm>
                <a:off x="158299" y="3120627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9"/>
                    </a:moveTo>
                    <a:cubicBezTo>
                      <a:pt x="3513" y="1179"/>
                      <a:pt x="3640" y="2209"/>
                      <a:pt x="3640" y="3342"/>
                    </a:cubicBezTo>
                    <a:cubicBezTo>
                      <a:pt x="3640" y="4517"/>
                      <a:pt x="3510" y="5533"/>
                      <a:pt x="2444" y="5533"/>
                    </a:cubicBezTo>
                    <a:cubicBezTo>
                      <a:pt x="1376" y="5533"/>
                      <a:pt x="1249" y="4517"/>
                      <a:pt x="1249" y="3342"/>
                    </a:cubicBezTo>
                    <a:cubicBezTo>
                      <a:pt x="1249" y="2212"/>
                      <a:pt x="1376" y="1179"/>
                      <a:pt x="2444" y="1179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33"/>
                      <a:pt x="0" y="3342"/>
                    </a:cubicBezTo>
                    <a:cubicBezTo>
                      <a:pt x="0" y="5270"/>
                      <a:pt x="579" y="6707"/>
                      <a:pt x="2444" y="6707"/>
                    </a:cubicBezTo>
                    <a:cubicBezTo>
                      <a:pt x="4307" y="6707"/>
                      <a:pt x="4888" y="5270"/>
                      <a:pt x="4888" y="3342"/>
                    </a:cubicBezTo>
                    <a:cubicBezTo>
                      <a:pt x="4888" y="1433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186694" y="288797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158299" y="3588234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6"/>
                    </a:moveTo>
                    <a:cubicBezTo>
                      <a:pt x="3513" y="1176"/>
                      <a:pt x="3640" y="2209"/>
                      <a:pt x="3640" y="3339"/>
                    </a:cubicBezTo>
                    <a:cubicBezTo>
                      <a:pt x="3640" y="4517"/>
                      <a:pt x="3510" y="5529"/>
                      <a:pt x="2444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9"/>
                      <a:pt x="1376" y="1176"/>
                      <a:pt x="2444" y="1176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29"/>
                      <a:pt x="0" y="3339"/>
                    </a:cubicBezTo>
                    <a:cubicBezTo>
                      <a:pt x="0" y="5267"/>
                      <a:pt x="579" y="6707"/>
                      <a:pt x="2444" y="6707"/>
                    </a:cubicBezTo>
                    <a:cubicBezTo>
                      <a:pt x="4307" y="6707"/>
                      <a:pt x="4888" y="5267"/>
                      <a:pt x="4888" y="3339"/>
                    </a:cubicBezTo>
                    <a:cubicBezTo>
                      <a:pt x="4888" y="1429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158299" y="382319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186694" y="3355586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1" y="1166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186694" y="405806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315682" y="2414298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315682" y="2178855"/>
                <a:ext cx="102692" cy="140901"/>
              </a:xfrm>
              <a:custGeom>
                <a:rect b="b" l="l" r="r" t="t"/>
                <a:pathLst>
                  <a:path extrusionOk="0" h="6704" w="4886">
                    <a:moveTo>
                      <a:pt x="2445" y="1172"/>
                    </a:moveTo>
                    <a:cubicBezTo>
                      <a:pt x="3510" y="1172"/>
                      <a:pt x="3637" y="2205"/>
                      <a:pt x="3637" y="3336"/>
                    </a:cubicBezTo>
                    <a:cubicBezTo>
                      <a:pt x="3637" y="4514"/>
                      <a:pt x="3510" y="5529"/>
                      <a:pt x="2445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lnTo>
                      <a:pt x="2445" y="1172"/>
                    </a:lnTo>
                    <a:close/>
                    <a:moveTo>
                      <a:pt x="2445" y="0"/>
                    </a:moveTo>
                    <a:cubicBezTo>
                      <a:pt x="579" y="0"/>
                      <a:pt x="1" y="1426"/>
                      <a:pt x="1" y="3339"/>
                    </a:cubicBezTo>
                    <a:cubicBezTo>
                      <a:pt x="1" y="5266"/>
                      <a:pt x="579" y="6704"/>
                      <a:pt x="2445" y="6704"/>
                    </a:cubicBezTo>
                    <a:cubicBezTo>
                      <a:pt x="4307" y="6704"/>
                      <a:pt x="4886" y="5266"/>
                      <a:pt x="4886" y="3339"/>
                    </a:cubicBezTo>
                    <a:cubicBezTo>
                      <a:pt x="4886" y="1429"/>
                      <a:pt x="4307" y="0"/>
                      <a:pt x="24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315682" y="3116780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9"/>
                    </a:moveTo>
                    <a:cubicBezTo>
                      <a:pt x="3510" y="1179"/>
                      <a:pt x="3637" y="2209"/>
                      <a:pt x="3637" y="3342"/>
                    </a:cubicBezTo>
                    <a:cubicBezTo>
                      <a:pt x="3637" y="4517"/>
                      <a:pt x="3510" y="5530"/>
                      <a:pt x="2445" y="5530"/>
                    </a:cubicBezTo>
                    <a:cubicBezTo>
                      <a:pt x="1376" y="5530"/>
                      <a:pt x="1249" y="4517"/>
                      <a:pt x="1249" y="3339"/>
                    </a:cubicBezTo>
                    <a:cubicBezTo>
                      <a:pt x="1249" y="2212"/>
                      <a:pt x="1376" y="1179"/>
                      <a:pt x="2445" y="1179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30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30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344098" y="288301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344098" y="2649804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344098" y="3351740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344098" y="3584387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307757" y="1710123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336173" y="194562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158299" y="429074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186694" y="452561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8"/>
            <p:cNvGrpSpPr/>
            <p:nvPr/>
          </p:nvGrpSpPr>
          <p:grpSpPr>
            <a:xfrm>
              <a:off x="8718307" y="1641111"/>
              <a:ext cx="267372" cy="2954190"/>
              <a:chOff x="794482" y="1641123"/>
              <a:chExt cx="267372" cy="2954190"/>
            </a:xfrm>
          </p:grpSpPr>
          <p:sp>
            <p:nvSpPr>
              <p:cNvPr id="175" name="Google Shape;175;p8"/>
              <p:cNvSpPr/>
              <p:nvPr/>
            </p:nvSpPr>
            <p:spPr>
              <a:xfrm>
                <a:off x="959099" y="3051627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9"/>
                    </a:moveTo>
                    <a:cubicBezTo>
                      <a:pt x="3513" y="1179"/>
                      <a:pt x="3640" y="2209"/>
                      <a:pt x="3640" y="3342"/>
                    </a:cubicBezTo>
                    <a:cubicBezTo>
                      <a:pt x="3640" y="4517"/>
                      <a:pt x="3510" y="5533"/>
                      <a:pt x="2444" y="5533"/>
                    </a:cubicBezTo>
                    <a:cubicBezTo>
                      <a:pt x="1376" y="5533"/>
                      <a:pt x="1249" y="4517"/>
                      <a:pt x="1249" y="3342"/>
                    </a:cubicBezTo>
                    <a:cubicBezTo>
                      <a:pt x="1249" y="2212"/>
                      <a:pt x="1376" y="1179"/>
                      <a:pt x="2444" y="1179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33"/>
                      <a:pt x="0" y="3342"/>
                    </a:cubicBezTo>
                    <a:cubicBezTo>
                      <a:pt x="0" y="5270"/>
                      <a:pt x="579" y="6707"/>
                      <a:pt x="2444" y="6707"/>
                    </a:cubicBezTo>
                    <a:cubicBezTo>
                      <a:pt x="4307" y="6707"/>
                      <a:pt x="4888" y="5270"/>
                      <a:pt x="4888" y="3342"/>
                    </a:cubicBezTo>
                    <a:cubicBezTo>
                      <a:pt x="4888" y="1433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987494" y="281897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959099" y="3519234"/>
                <a:ext cx="102755" cy="140985"/>
              </a:xfrm>
              <a:custGeom>
                <a:rect b="b" l="l" r="r" t="t"/>
                <a:pathLst>
                  <a:path extrusionOk="0" h="6708" w="4889">
                    <a:moveTo>
                      <a:pt x="2444" y="1176"/>
                    </a:moveTo>
                    <a:cubicBezTo>
                      <a:pt x="3513" y="1176"/>
                      <a:pt x="3640" y="2209"/>
                      <a:pt x="3640" y="3339"/>
                    </a:cubicBezTo>
                    <a:cubicBezTo>
                      <a:pt x="3640" y="4517"/>
                      <a:pt x="3510" y="5529"/>
                      <a:pt x="2444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9"/>
                      <a:pt x="1376" y="1176"/>
                      <a:pt x="2444" y="1176"/>
                    </a:cubicBezTo>
                    <a:close/>
                    <a:moveTo>
                      <a:pt x="2444" y="1"/>
                    </a:moveTo>
                    <a:cubicBezTo>
                      <a:pt x="579" y="1"/>
                      <a:pt x="0" y="1429"/>
                      <a:pt x="0" y="3339"/>
                    </a:cubicBezTo>
                    <a:cubicBezTo>
                      <a:pt x="0" y="5267"/>
                      <a:pt x="579" y="6707"/>
                      <a:pt x="2444" y="6707"/>
                    </a:cubicBezTo>
                    <a:cubicBezTo>
                      <a:pt x="4307" y="6707"/>
                      <a:pt x="4888" y="5267"/>
                      <a:pt x="4888" y="3339"/>
                    </a:cubicBezTo>
                    <a:cubicBezTo>
                      <a:pt x="4888" y="1429"/>
                      <a:pt x="4307" y="1"/>
                      <a:pt x="24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959099" y="375419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987494" y="3286586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1" y="1166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987494" y="398906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802407" y="2345298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802407" y="2109855"/>
                <a:ext cx="102692" cy="140901"/>
              </a:xfrm>
              <a:custGeom>
                <a:rect b="b" l="l" r="r" t="t"/>
                <a:pathLst>
                  <a:path extrusionOk="0" h="6704" w="4886">
                    <a:moveTo>
                      <a:pt x="2445" y="1172"/>
                    </a:moveTo>
                    <a:cubicBezTo>
                      <a:pt x="3510" y="1172"/>
                      <a:pt x="3637" y="2205"/>
                      <a:pt x="3637" y="3336"/>
                    </a:cubicBezTo>
                    <a:cubicBezTo>
                      <a:pt x="3637" y="4514"/>
                      <a:pt x="3510" y="5529"/>
                      <a:pt x="2445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lnTo>
                      <a:pt x="2445" y="1172"/>
                    </a:lnTo>
                    <a:close/>
                    <a:moveTo>
                      <a:pt x="2445" y="0"/>
                    </a:moveTo>
                    <a:cubicBezTo>
                      <a:pt x="579" y="0"/>
                      <a:pt x="1" y="1426"/>
                      <a:pt x="1" y="3339"/>
                    </a:cubicBezTo>
                    <a:cubicBezTo>
                      <a:pt x="1" y="5266"/>
                      <a:pt x="579" y="6704"/>
                      <a:pt x="2445" y="6704"/>
                    </a:cubicBezTo>
                    <a:cubicBezTo>
                      <a:pt x="4307" y="6704"/>
                      <a:pt x="4886" y="5266"/>
                      <a:pt x="4886" y="3339"/>
                    </a:cubicBezTo>
                    <a:cubicBezTo>
                      <a:pt x="4886" y="1429"/>
                      <a:pt x="4307" y="0"/>
                      <a:pt x="24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802407" y="3047780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9"/>
                    </a:moveTo>
                    <a:cubicBezTo>
                      <a:pt x="3510" y="1179"/>
                      <a:pt x="3637" y="2209"/>
                      <a:pt x="3637" y="3342"/>
                    </a:cubicBezTo>
                    <a:cubicBezTo>
                      <a:pt x="3637" y="4517"/>
                      <a:pt x="3510" y="5530"/>
                      <a:pt x="2445" y="5530"/>
                    </a:cubicBezTo>
                    <a:cubicBezTo>
                      <a:pt x="1376" y="5530"/>
                      <a:pt x="1249" y="4517"/>
                      <a:pt x="1249" y="3339"/>
                    </a:cubicBezTo>
                    <a:cubicBezTo>
                      <a:pt x="1249" y="2212"/>
                      <a:pt x="1376" y="1179"/>
                      <a:pt x="2445" y="1179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30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30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830823" y="281401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830823" y="2580804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30823" y="3282740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0"/>
                    </a:moveTo>
                    <a:lnTo>
                      <a:pt x="1" y="1166"/>
                    </a:lnTo>
                    <a:lnTo>
                      <a:pt x="880" y="1166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830823" y="3515387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794482" y="1641123"/>
                <a:ext cx="102692" cy="140985"/>
              </a:xfrm>
              <a:custGeom>
                <a:rect b="b" l="l" r="r" t="t"/>
                <a:pathLst>
                  <a:path extrusionOk="0" h="6708" w="4886">
                    <a:moveTo>
                      <a:pt x="2445" y="1175"/>
                    </a:moveTo>
                    <a:cubicBezTo>
                      <a:pt x="3510" y="1175"/>
                      <a:pt x="3637" y="2208"/>
                      <a:pt x="3637" y="3339"/>
                    </a:cubicBezTo>
                    <a:cubicBezTo>
                      <a:pt x="3637" y="4517"/>
                      <a:pt x="3510" y="5529"/>
                      <a:pt x="2445" y="5529"/>
                    </a:cubicBezTo>
                    <a:cubicBezTo>
                      <a:pt x="1376" y="5529"/>
                      <a:pt x="1249" y="4517"/>
                      <a:pt x="1249" y="3339"/>
                    </a:cubicBezTo>
                    <a:cubicBezTo>
                      <a:pt x="1249" y="2208"/>
                      <a:pt x="1376" y="1175"/>
                      <a:pt x="2445" y="1175"/>
                    </a:cubicBezTo>
                    <a:close/>
                    <a:moveTo>
                      <a:pt x="2445" y="1"/>
                    </a:moveTo>
                    <a:cubicBezTo>
                      <a:pt x="579" y="1"/>
                      <a:pt x="1" y="1429"/>
                      <a:pt x="1" y="3339"/>
                    </a:cubicBezTo>
                    <a:cubicBezTo>
                      <a:pt x="1" y="5267"/>
                      <a:pt x="579" y="6707"/>
                      <a:pt x="2445" y="6707"/>
                    </a:cubicBezTo>
                    <a:cubicBezTo>
                      <a:pt x="4307" y="6707"/>
                      <a:pt x="4886" y="5267"/>
                      <a:pt x="4886" y="3339"/>
                    </a:cubicBezTo>
                    <a:cubicBezTo>
                      <a:pt x="4886" y="1429"/>
                      <a:pt x="4307" y="1"/>
                      <a:pt x="24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822898" y="1876629"/>
                <a:ext cx="45881" cy="138673"/>
              </a:xfrm>
              <a:custGeom>
                <a:rect b="b" l="l" r="r" t="t"/>
                <a:pathLst>
                  <a:path extrusionOk="0" h="6598" w="2183">
                    <a:moveTo>
                      <a:pt x="1" y="1"/>
                    </a:moveTo>
                    <a:lnTo>
                      <a:pt x="1" y="1167"/>
                    </a:lnTo>
                    <a:lnTo>
                      <a:pt x="880" y="1167"/>
                    </a:lnTo>
                    <a:lnTo>
                      <a:pt x="880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959099" y="4221743"/>
                <a:ext cx="102755" cy="140901"/>
              </a:xfrm>
              <a:custGeom>
                <a:rect b="b" l="l" r="r" t="t"/>
                <a:pathLst>
                  <a:path extrusionOk="0" h="6704" w="4889">
                    <a:moveTo>
                      <a:pt x="2444" y="1175"/>
                    </a:moveTo>
                    <a:cubicBezTo>
                      <a:pt x="3513" y="1175"/>
                      <a:pt x="3640" y="2208"/>
                      <a:pt x="3640" y="3339"/>
                    </a:cubicBezTo>
                    <a:cubicBezTo>
                      <a:pt x="3640" y="4514"/>
                      <a:pt x="3510" y="5529"/>
                      <a:pt x="2444" y="5529"/>
                    </a:cubicBezTo>
                    <a:cubicBezTo>
                      <a:pt x="1376" y="5529"/>
                      <a:pt x="1249" y="4514"/>
                      <a:pt x="1249" y="3339"/>
                    </a:cubicBezTo>
                    <a:cubicBezTo>
                      <a:pt x="1249" y="2208"/>
                      <a:pt x="1376" y="1175"/>
                      <a:pt x="2444" y="1175"/>
                    </a:cubicBezTo>
                    <a:close/>
                    <a:moveTo>
                      <a:pt x="2444" y="0"/>
                    </a:moveTo>
                    <a:cubicBezTo>
                      <a:pt x="579" y="0"/>
                      <a:pt x="0" y="1429"/>
                      <a:pt x="0" y="3339"/>
                    </a:cubicBezTo>
                    <a:cubicBezTo>
                      <a:pt x="0" y="5266"/>
                      <a:pt x="579" y="6704"/>
                      <a:pt x="2444" y="6704"/>
                    </a:cubicBezTo>
                    <a:cubicBezTo>
                      <a:pt x="4307" y="6704"/>
                      <a:pt x="4888" y="5266"/>
                      <a:pt x="4888" y="3339"/>
                    </a:cubicBezTo>
                    <a:cubicBezTo>
                      <a:pt x="4888" y="1429"/>
                      <a:pt x="4307" y="0"/>
                      <a:pt x="2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987494" y="4456618"/>
                <a:ext cx="45881" cy="138694"/>
              </a:xfrm>
              <a:custGeom>
                <a:rect b="b" l="l" r="r" t="t"/>
                <a:pathLst>
                  <a:path extrusionOk="0" h="6599" w="2183">
                    <a:moveTo>
                      <a:pt x="1" y="1"/>
                    </a:moveTo>
                    <a:lnTo>
                      <a:pt x="1" y="1170"/>
                    </a:lnTo>
                    <a:lnTo>
                      <a:pt x="881" y="1170"/>
                    </a:lnTo>
                    <a:lnTo>
                      <a:pt x="881" y="6598"/>
                    </a:lnTo>
                    <a:lnTo>
                      <a:pt x="2182" y="659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" name="Google Shape;192;p8"/>
          <p:cNvGrpSpPr/>
          <p:nvPr/>
        </p:nvGrpSpPr>
        <p:grpSpPr>
          <a:xfrm>
            <a:off x="-37" y="-1"/>
            <a:ext cx="9144025" cy="1437313"/>
            <a:chOff x="-37" y="-1"/>
            <a:chExt cx="9144025" cy="1437313"/>
          </a:xfrm>
        </p:grpSpPr>
        <p:sp>
          <p:nvSpPr>
            <p:cNvPr id="193" name="Google Shape;193;p8"/>
            <p:cNvSpPr/>
            <p:nvPr/>
          </p:nvSpPr>
          <p:spPr>
            <a:xfrm>
              <a:off x="-37" y="1269611"/>
              <a:ext cx="9144000" cy="16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12" y="-1"/>
              <a:ext cx="9144000" cy="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8"/>
          <p:cNvGrpSpPr/>
          <p:nvPr/>
        </p:nvGrpSpPr>
        <p:grpSpPr>
          <a:xfrm>
            <a:off x="4020875" y="670475"/>
            <a:ext cx="1102200" cy="317998"/>
            <a:chOff x="4020875" y="670475"/>
            <a:chExt cx="1102200" cy="317998"/>
          </a:xfrm>
        </p:grpSpPr>
        <p:sp>
          <p:nvSpPr>
            <p:cNvPr id="196" name="Google Shape;196;p8"/>
            <p:cNvSpPr/>
            <p:nvPr/>
          </p:nvSpPr>
          <p:spPr>
            <a:xfrm>
              <a:off x="4803791" y="670475"/>
              <a:ext cx="319284" cy="317998"/>
            </a:xfrm>
            <a:custGeom>
              <a:rect b="b" l="l" r="r" t="t"/>
              <a:pathLst>
                <a:path extrusionOk="0" h="7171" w="7200">
                  <a:moveTo>
                    <a:pt x="3599" y="1"/>
                  </a:moveTo>
                  <a:lnTo>
                    <a:pt x="2486" y="2362"/>
                  </a:lnTo>
                  <a:lnTo>
                    <a:pt x="0" y="2740"/>
                  </a:lnTo>
                  <a:lnTo>
                    <a:pt x="1798" y="4576"/>
                  </a:lnTo>
                  <a:lnTo>
                    <a:pt x="1373" y="7171"/>
                  </a:lnTo>
                  <a:lnTo>
                    <a:pt x="3599" y="5946"/>
                  </a:lnTo>
                  <a:lnTo>
                    <a:pt x="5824" y="7171"/>
                  </a:lnTo>
                  <a:lnTo>
                    <a:pt x="5399" y="4576"/>
                  </a:lnTo>
                  <a:lnTo>
                    <a:pt x="7200" y="2740"/>
                  </a:lnTo>
                  <a:lnTo>
                    <a:pt x="4712" y="2362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412266" y="670475"/>
              <a:ext cx="319328" cy="317998"/>
            </a:xfrm>
            <a:custGeom>
              <a:rect b="b" l="l" r="r" t="t"/>
              <a:pathLst>
                <a:path extrusionOk="0" h="7171" w="7201">
                  <a:moveTo>
                    <a:pt x="3602" y="1"/>
                  </a:moveTo>
                  <a:lnTo>
                    <a:pt x="2489" y="2362"/>
                  </a:lnTo>
                  <a:lnTo>
                    <a:pt x="1" y="2740"/>
                  </a:lnTo>
                  <a:lnTo>
                    <a:pt x="1801" y="4576"/>
                  </a:lnTo>
                  <a:lnTo>
                    <a:pt x="1376" y="7171"/>
                  </a:lnTo>
                  <a:lnTo>
                    <a:pt x="3602" y="5946"/>
                  </a:lnTo>
                  <a:lnTo>
                    <a:pt x="5827" y="7171"/>
                  </a:lnTo>
                  <a:lnTo>
                    <a:pt x="5402" y="4576"/>
                  </a:lnTo>
                  <a:lnTo>
                    <a:pt x="7200" y="2740"/>
                  </a:lnTo>
                  <a:lnTo>
                    <a:pt x="4715" y="2362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4020875" y="670475"/>
              <a:ext cx="319328" cy="317998"/>
            </a:xfrm>
            <a:custGeom>
              <a:rect b="b" l="l" r="r" t="t"/>
              <a:pathLst>
                <a:path extrusionOk="0" h="7171" w="7201">
                  <a:moveTo>
                    <a:pt x="3599" y="1"/>
                  </a:moveTo>
                  <a:lnTo>
                    <a:pt x="2486" y="2362"/>
                  </a:lnTo>
                  <a:lnTo>
                    <a:pt x="1" y="2740"/>
                  </a:lnTo>
                  <a:lnTo>
                    <a:pt x="1801" y="4576"/>
                  </a:lnTo>
                  <a:lnTo>
                    <a:pt x="1376" y="7171"/>
                  </a:lnTo>
                  <a:lnTo>
                    <a:pt x="3599" y="5946"/>
                  </a:lnTo>
                  <a:lnTo>
                    <a:pt x="5825" y="7171"/>
                  </a:lnTo>
                  <a:lnTo>
                    <a:pt x="5399" y="4576"/>
                  </a:lnTo>
                  <a:lnTo>
                    <a:pt x="7200" y="2740"/>
                  </a:lnTo>
                  <a:lnTo>
                    <a:pt x="4712" y="2362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0" y="318000"/>
            <a:ext cx="9144000" cy="21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-37" y="2448011"/>
            <a:ext cx="9144000" cy="16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-12" y="-1"/>
            <a:ext cx="9144000" cy="3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 txBox="1"/>
          <p:nvPr>
            <p:ph type="title"/>
          </p:nvPr>
        </p:nvSpPr>
        <p:spPr>
          <a:xfrm>
            <a:off x="1197900" y="539500"/>
            <a:ext cx="6748200" cy="65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9"/>
          <p:cNvSpPr txBox="1"/>
          <p:nvPr>
            <p:ph idx="1" type="subTitle"/>
          </p:nvPr>
        </p:nvSpPr>
        <p:spPr>
          <a:xfrm>
            <a:off x="1197900" y="1247800"/>
            <a:ext cx="6748200" cy="93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6" name="Google Shape;206;p9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>
            <a:off x="158324" y="600348"/>
            <a:ext cx="260076" cy="1549799"/>
            <a:chOff x="146920" y="2883449"/>
            <a:chExt cx="239282" cy="1425889"/>
          </a:xfrm>
        </p:grpSpPr>
        <p:sp>
          <p:nvSpPr>
            <p:cNvPr id="208" name="Google Shape;208;p9"/>
            <p:cNvSpPr/>
            <p:nvPr/>
          </p:nvSpPr>
          <p:spPr>
            <a:xfrm>
              <a:off x="146920" y="3533305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173045" y="3319258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146920" y="3963526"/>
              <a:ext cx="94541" cy="129716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146920" y="4179699"/>
              <a:ext cx="94541" cy="129639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173045" y="3749479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91719" y="2883449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291719" y="3529766"/>
              <a:ext cx="94483" cy="129716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17863" y="3314694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317863" y="3100126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317863" y="3745940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17863" y="3959987"/>
              <a:ext cx="42214" cy="127589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8733419" y="600348"/>
            <a:ext cx="252260" cy="1549796"/>
            <a:chOff x="8430732" y="2944448"/>
            <a:chExt cx="252260" cy="1549796"/>
          </a:xfrm>
        </p:grpSpPr>
        <p:sp>
          <p:nvSpPr>
            <p:cNvPr id="220" name="Google Shape;220;p9"/>
            <p:cNvSpPr/>
            <p:nvPr/>
          </p:nvSpPr>
          <p:spPr>
            <a:xfrm>
              <a:off x="8580237" y="3650777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9"/>
                  </a:moveTo>
                  <a:cubicBezTo>
                    <a:pt x="3513" y="1179"/>
                    <a:pt x="3640" y="2209"/>
                    <a:pt x="3640" y="3342"/>
                  </a:cubicBezTo>
                  <a:cubicBezTo>
                    <a:pt x="3640" y="4517"/>
                    <a:pt x="3510" y="5533"/>
                    <a:pt x="2444" y="5533"/>
                  </a:cubicBezTo>
                  <a:cubicBezTo>
                    <a:pt x="1376" y="5533"/>
                    <a:pt x="1249" y="4517"/>
                    <a:pt x="1249" y="3342"/>
                  </a:cubicBezTo>
                  <a:cubicBezTo>
                    <a:pt x="1249" y="2212"/>
                    <a:pt x="1376" y="1179"/>
                    <a:pt x="2444" y="1179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33"/>
                    <a:pt x="0" y="3342"/>
                  </a:cubicBezTo>
                  <a:cubicBezTo>
                    <a:pt x="0" y="5270"/>
                    <a:pt x="579" y="6707"/>
                    <a:pt x="2444" y="6707"/>
                  </a:cubicBezTo>
                  <a:cubicBezTo>
                    <a:pt x="4307" y="6707"/>
                    <a:pt x="4888" y="5270"/>
                    <a:pt x="4888" y="3342"/>
                  </a:cubicBezTo>
                  <a:cubicBezTo>
                    <a:pt x="4888" y="1433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608632" y="341812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70"/>
                  </a:lnTo>
                  <a:lnTo>
                    <a:pt x="881" y="1170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580237" y="4118384"/>
              <a:ext cx="102755" cy="140985"/>
            </a:xfrm>
            <a:custGeom>
              <a:rect b="b" l="l" r="r" t="t"/>
              <a:pathLst>
                <a:path extrusionOk="0" h="6708" w="4889">
                  <a:moveTo>
                    <a:pt x="2444" y="1176"/>
                  </a:moveTo>
                  <a:cubicBezTo>
                    <a:pt x="3513" y="1176"/>
                    <a:pt x="3640" y="2209"/>
                    <a:pt x="3640" y="3339"/>
                  </a:cubicBezTo>
                  <a:cubicBezTo>
                    <a:pt x="3640" y="4517"/>
                    <a:pt x="3510" y="5529"/>
                    <a:pt x="2444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9"/>
                    <a:pt x="1376" y="1176"/>
                    <a:pt x="2444" y="1176"/>
                  </a:cubicBezTo>
                  <a:close/>
                  <a:moveTo>
                    <a:pt x="2444" y="1"/>
                  </a:moveTo>
                  <a:cubicBezTo>
                    <a:pt x="579" y="1"/>
                    <a:pt x="0" y="1429"/>
                    <a:pt x="0" y="3339"/>
                  </a:cubicBezTo>
                  <a:cubicBezTo>
                    <a:pt x="0" y="5267"/>
                    <a:pt x="579" y="6707"/>
                    <a:pt x="2444" y="6707"/>
                  </a:cubicBezTo>
                  <a:cubicBezTo>
                    <a:pt x="4307" y="6707"/>
                    <a:pt x="4888" y="5267"/>
                    <a:pt x="4888" y="3339"/>
                  </a:cubicBezTo>
                  <a:cubicBezTo>
                    <a:pt x="4888" y="1429"/>
                    <a:pt x="4307" y="1"/>
                    <a:pt x="2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580237" y="4353343"/>
              <a:ext cx="102755" cy="140901"/>
            </a:xfrm>
            <a:custGeom>
              <a:rect b="b" l="l" r="r" t="t"/>
              <a:pathLst>
                <a:path extrusionOk="0" h="6704" w="4889">
                  <a:moveTo>
                    <a:pt x="2444" y="1175"/>
                  </a:moveTo>
                  <a:cubicBezTo>
                    <a:pt x="3513" y="1175"/>
                    <a:pt x="3640" y="2208"/>
                    <a:pt x="3640" y="3339"/>
                  </a:cubicBezTo>
                  <a:cubicBezTo>
                    <a:pt x="3640" y="4514"/>
                    <a:pt x="3510" y="5529"/>
                    <a:pt x="2444" y="5529"/>
                  </a:cubicBezTo>
                  <a:cubicBezTo>
                    <a:pt x="1376" y="5529"/>
                    <a:pt x="1249" y="4514"/>
                    <a:pt x="1249" y="3339"/>
                  </a:cubicBezTo>
                  <a:cubicBezTo>
                    <a:pt x="1249" y="2208"/>
                    <a:pt x="1376" y="1175"/>
                    <a:pt x="2444" y="1175"/>
                  </a:cubicBezTo>
                  <a:close/>
                  <a:moveTo>
                    <a:pt x="2444" y="0"/>
                  </a:moveTo>
                  <a:cubicBezTo>
                    <a:pt x="579" y="0"/>
                    <a:pt x="0" y="1429"/>
                    <a:pt x="0" y="3339"/>
                  </a:cubicBezTo>
                  <a:cubicBezTo>
                    <a:pt x="0" y="5266"/>
                    <a:pt x="579" y="6704"/>
                    <a:pt x="2444" y="6704"/>
                  </a:cubicBezTo>
                  <a:cubicBezTo>
                    <a:pt x="4307" y="6704"/>
                    <a:pt x="4888" y="5266"/>
                    <a:pt x="4888" y="3339"/>
                  </a:cubicBezTo>
                  <a:cubicBezTo>
                    <a:pt x="4888" y="1429"/>
                    <a:pt x="4307" y="0"/>
                    <a:pt x="2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608632" y="3885736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1" y="1166"/>
                  </a:lnTo>
                  <a:lnTo>
                    <a:pt x="881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430732" y="2944448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5"/>
                  </a:moveTo>
                  <a:cubicBezTo>
                    <a:pt x="3510" y="1175"/>
                    <a:pt x="3637" y="2208"/>
                    <a:pt x="3637" y="3339"/>
                  </a:cubicBezTo>
                  <a:cubicBezTo>
                    <a:pt x="3637" y="4517"/>
                    <a:pt x="3510" y="5529"/>
                    <a:pt x="2445" y="5529"/>
                  </a:cubicBezTo>
                  <a:cubicBezTo>
                    <a:pt x="1376" y="5529"/>
                    <a:pt x="1249" y="4517"/>
                    <a:pt x="1249" y="3339"/>
                  </a:cubicBezTo>
                  <a:cubicBezTo>
                    <a:pt x="1249" y="2208"/>
                    <a:pt x="1376" y="1175"/>
                    <a:pt x="2445" y="1175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29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29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8430732" y="3646930"/>
              <a:ext cx="102692" cy="140985"/>
            </a:xfrm>
            <a:custGeom>
              <a:rect b="b" l="l" r="r" t="t"/>
              <a:pathLst>
                <a:path extrusionOk="0" h="6708" w="4886">
                  <a:moveTo>
                    <a:pt x="2445" y="1179"/>
                  </a:moveTo>
                  <a:cubicBezTo>
                    <a:pt x="3510" y="1179"/>
                    <a:pt x="3637" y="2209"/>
                    <a:pt x="3637" y="3342"/>
                  </a:cubicBezTo>
                  <a:cubicBezTo>
                    <a:pt x="3637" y="4517"/>
                    <a:pt x="3510" y="5530"/>
                    <a:pt x="2445" y="5530"/>
                  </a:cubicBezTo>
                  <a:cubicBezTo>
                    <a:pt x="1376" y="5530"/>
                    <a:pt x="1249" y="4517"/>
                    <a:pt x="1249" y="3339"/>
                  </a:cubicBezTo>
                  <a:cubicBezTo>
                    <a:pt x="1249" y="2212"/>
                    <a:pt x="1376" y="1179"/>
                    <a:pt x="2445" y="1179"/>
                  </a:cubicBezTo>
                  <a:close/>
                  <a:moveTo>
                    <a:pt x="2445" y="1"/>
                  </a:moveTo>
                  <a:cubicBezTo>
                    <a:pt x="579" y="1"/>
                    <a:pt x="1" y="1430"/>
                    <a:pt x="1" y="3339"/>
                  </a:cubicBezTo>
                  <a:cubicBezTo>
                    <a:pt x="1" y="5267"/>
                    <a:pt x="579" y="6707"/>
                    <a:pt x="2445" y="6707"/>
                  </a:cubicBezTo>
                  <a:cubicBezTo>
                    <a:pt x="4307" y="6707"/>
                    <a:pt x="4886" y="5267"/>
                    <a:pt x="4886" y="3339"/>
                  </a:cubicBezTo>
                  <a:cubicBezTo>
                    <a:pt x="4886" y="1430"/>
                    <a:pt x="4307" y="1"/>
                    <a:pt x="2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8459148" y="3413169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459148" y="3179954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459148" y="3881890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0"/>
                  </a:moveTo>
                  <a:lnTo>
                    <a:pt x="1" y="1166"/>
                  </a:lnTo>
                  <a:lnTo>
                    <a:pt x="880" y="1166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459148" y="4114537"/>
              <a:ext cx="45881" cy="138673"/>
            </a:xfrm>
            <a:custGeom>
              <a:rect b="b" l="l" r="r" t="t"/>
              <a:pathLst>
                <a:path extrusionOk="0" h="6598" w="2183">
                  <a:moveTo>
                    <a:pt x="1" y="1"/>
                  </a:moveTo>
                  <a:lnTo>
                    <a:pt x="1" y="1167"/>
                  </a:lnTo>
                  <a:lnTo>
                    <a:pt x="880" y="1167"/>
                  </a:lnTo>
                  <a:lnTo>
                    <a:pt x="880" y="6598"/>
                  </a:lnTo>
                  <a:lnTo>
                    <a:pt x="2182" y="659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/>
          <p:nvPr/>
        </p:nvSpPr>
        <p:spPr>
          <a:xfrm>
            <a:off x="-37" y="4825374"/>
            <a:ext cx="9144000" cy="3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"/>
          <p:cNvSpPr txBox="1"/>
          <p:nvPr>
            <p:ph type="title"/>
          </p:nvPr>
        </p:nvSpPr>
        <p:spPr>
          <a:xfrm>
            <a:off x="713250" y="4108325"/>
            <a:ext cx="77175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epknowledge-us.github.io/US-Real-time-gun-detection-in-CCTV-An-open-problem-dataset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9"/>
          <p:cNvSpPr txBox="1"/>
          <p:nvPr>
            <p:ph type="ctrTitle"/>
          </p:nvPr>
        </p:nvSpPr>
        <p:spPr>
          <a:xfrm>
            <a:off x="713250" y="2633200"/>
            <a:ext cx="77175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Gun Detection</a:t>
            </a:r>
            <a:endParaRPr/>
          </a:p>
        </p:txBody>
      </p:sp>
      <p:sp>
        <p:nvSpPr>
          <p:cNvPr id="748" name="Google Shape;748;p29"/>
          <p:cNvSpPr txBox="1"/>
          <p:nvPr>
            <p:ph idx="1" type="subTitle"/>
          </p:nvPr>
        </p:nvSpPr>
        <p:spPr>
          <a:xfrm>
            <a:off x="713250" y="4225800"/>
            <a:ext cx="7717500" cy="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https://github.com/soomelauri/hackathon-gun-detection</a:t>
            </a:r>
            <a:endParaRPr/>
          </a:p>
        </p:txBody>
      </p:sp>
      <p:grpSp>
        <p:nvGrpSpPr>
          <p:cNvPr id="749" name="Google Shape;749;p29"/>
          <p:cNvGrpSpPr/>
          <p:nvPr/>
        </p:nvGrpSpPr>
        <p:grpSpPr>
          <a:xfrm>
            <a:off x="3361495" y="226400"/>
            <a:ext cx="2645068" cy="1943382"/>
            <a:chOff x="3361495" y="226400"/>
            <a:chExt cx="2645068" cy="1943382"/>
          </a:xfrm>
        </p:grpSpPr>
        <p:sp>
          <p:nvSpPr>
            <p:cNvPr id="750" name="Google Shape;750;p29"/>
            <p:cNvSpPr/>
            <p:nvPr/>
          </p:nvSpPr>
          <p:spPr>
            <a:xfrm>
              <a:off x="3361495" y="1794948"/>
              <a:ext cx="245824" cy="245705"/>
            </a:xfrm>
            <a:custGeom>
              <a:rect b="b" l="l" r="r" t="t"/>
              <a:pathLst>
                <a:path extrusionOk="0" h="6191" w="6194">
                  <a:moveTo>
                    <a:pt x="3097" y="1"/>
                  </a:moveTo>
                  <a:lnTo>
                    <a:pt x="2002" y="2002"/>
                  </a:lnTo>
                  <a:lnTo>
                    <a:pt x="0" y="3094"/>
                  </a:lnTo>
                  <a:lnTo>
                    <a:pt x="2002" y="4189"/>
                  </a:lnTo>
                  <a:lnTo>
                    <a:pt x="3097" y="6191"/>
                  </a:lnTo>
                  <a:lnTo>
                    <a:pt x="4192" y="4189"/>
                  </a:lnTo>
                  <a:lnTo>
                    <a:pt x="6193" y="3094"/>
                  </a:lnTo>
                  <a:lnTo>
                    <a:pt x="4192" y="2002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789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4408639" y="226400"/>
              <a:ext cx="879489" cy="1943382"/>
            </a:xfrm>
            <a:custGeom>
              <a:rect b="b" l="l" r="r" t="t"/>
              <a:pathLst>
                <a:path extrusionOk="0" h="82434" w="37306">
                  <a:moveTo>
                    <a:pt x="1" y="1"/>
                  </a:moveTo>
                  <a:lnTo>
                    <a:pt x="1" y="82433"/>
                  </a:lnTo>
                  <a:cubicBezTo>
                    <a:pt x="1" y="82433"/>
                    <a:pt x="37303" y="72964"/>
                    <a:pt x="37303" y="22750"/>
                  </a:cubicBezTo>
                  <a:cubicBezTo>
                    <a:pt x="37306" y="18954"/>
                    <a:pt x="37075" y="15161"/>
                    <a:pt x="36621" y="11392"/>
                  </a:cubicBezTo>
                  <a:cubicBezTo>
                    <a:pt x="32998" y="12903"/>
                    <a:pt x="29108" y="13680"/>
                    <a:pt x="25183" y="13680"/>
                  </a:cubicBezTo>
                  <a:cubicBezTo>
                    <a:pt x="25168" y="13680"/>
                    <a:pt x="25153" y="13680"/>
                    <a:pt x="25138" y="13680"/>
                  </a:cubicBezTo>
                  <a:cubicBezTo>
                    <a:pt x="14597" y="13680"/>
                    <a:pt x="5326" y="8231"/>
                    <a:pt x="1" y="1"/>
                  </a:cubicBezTo>
                  <a:close/>
                </a:path>
              </a:pathLst>
            </a:custGeom>
            <a:solidFill>
              <a:srgbClr val="A1B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3529202" y="226400"/>
              <a:ext cx="879489" cy="1943382"/>
            </a:xfrm>
            <a:custGeom>
              <a:rect b="b" l="l" r="r" t="t"/>
              <a:pathLst>
                <a:path extrusionOk="0" h="82434" w="37306">
                  <a:moveTo>
                    <a:pt x="37306" y="1"/>
                  </a:moveTo>
                  <a:cubicBezTo>
                    <a:pt x="31978" y="8231"/>
                    <a:pt x="22709" y="13680"/>
                    <a:pt x="12165" y="13680"/>
                  </a:cubicBezTo>
                  <a:cubicBezTo>
                    <a:pt x="12150" y="13680"/>
                    <a:pt x="12135" y="13680"/>
                    <a:pt x="12121" y="13680"/>
                  </a:cubicBezTo>
                  <a:cubicBezTo>
                    <a:pt x="8192" y="13680"/>
                    <a:pt x="4306" y="12900"/>
                    <a:pt x="683" y="11392"/>
                  </a:cubicBezTo>
                  <a:cubicBezTo>
                    <a:pt x="228" y="15161"/>
                    <a:pt x="1" y="18954"/>
                    <a:pt x="1" y="22750"/>
                  </a:cubicBezTo>
                  <a:cubicBezTo>
                    <a:pt x="1" y="72964"/>
                    <a:pt x="37306" y="82433"/>
                    <a:pt x="37306" y="82433"/>
                  </a:cubicBezTo>
                  <a:lnTo>
                    <a:pt x="37306" y="1"/>
                  </a:lnTo>
                  <a:close/>
                </a:path>
              </a:pathLst>
            </a:custGeom>
            <a:solidFill>
              <a:srgbClr val="789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5007850" y="548308"/>
              <a:ext cx="602601" cy="241785"/>
            </a:xfrm>
            <a:custGeom>
              <a:rect b="b" l="l" r="r" t="t"/>
              <a:pathLst>
                <a:path extrusionOk="0" h="10256" w="25561">
                  <a:moveTo>
                    <a:pt x="20829" y="1"/>
                  </a:moveTo>
                  <a:cubicBezTo>
                    <a:pt x="19344" y="1716"/>
                    <a:pt x="17440" y="3100"/>
                    <a:pt x="15250" y="3667"/>
                  </a:cubicBezTo>
                  <a:cubicBezTo>
                    <a:pt x="14310" y="3912"/>
                    <a:pt x="13346" y="4002"/>
                    <a:pt x="12375" y="4002"/>
                  </a:cubicBezTo>
                  <a:cubicBezTo>
                    <a:pt x="11102" y="4002"/>
                    <a:pt x="9816" y="3848"/>
                    <a:pt x="8552" y="3691"/>
                  </a:cubicBezTo>
                  <a:cubicBezTo>
                    <a:pt x="7249" y="3530"/>
                    <a:pt x="5927" y="3367"/>
                    <a:pt x="4618" y="3367"/>
                  </a:cubicBezTo>
                  <a:cubicBezTo>
                    <a:pt x="3975" y="3367"/>
                    <a:pt x="3336" y="3407"/>
                    <a:pt x="2705" y="3505"/>
                  </a:cubicBezTo>
                  <a:lnTo>
                    <a:pt x="951" y="6545"/>
                  </a:lnTo>
                  <a:cubicBezTo>
                    <a:pt x="1" y="8195"/>
                    <a:pt x="1187" y="10256"/>
                    <a:pt x="3091" y="10256"/>
                  </a:cubicBezTo>
                  <a:lnTo>
                    <a:pt x="22467" y="10256"/>
                  </a:lnTo>
                  <a:cubicBezTo>
                    <a:pt x="24371" y="10256"/>
                    <a:pt x="25560" y="8195"/>
                    <a:pt x="24607" y="6545"/>
                  </a:cubicBezTo>
                  <a:lnTo>
                    <a:pt x="20829" y="1"/>
                  </a:lnTo>
                  <a:close/>
                </a:path>
              </a:pathLst>
            </a:custGeom>
            <a:solidFill>
              <a:srgbClr val="FFC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5071665" y="277863"/>
              <a:ext cx="427297" cy="364800"/>
            </a:xfrm>
            <a:custGeom>
              <a:rect b="b" l="l" r="r" t="t"/>
              <a:pathLst>
                <a:path extrusionOk="0" h="15474" w="18125">
                  <a:moveTo>
                    <a:pt x="10072" y="1"/>
                  </a:moveTo>
                  <a:cubicBezTo>
                    <a:pt x="9240" y="1"/>
                    <a:pt x="8407" y="413"/>
                    <a:pt x="7932" y="1236"/>
                  </a:cubicBezTo>
                  <a:lnTo>
                    <a:pt x="3085" y="9628"/>
                  </a:lnTo>
                  <a:lnTo>
                    <a:pt x="1" y="14977"/>
                  </a:lnTo>
                  <a:cubicBezTo>
                    <a:pt x="632" y="14879"/>
                    <a:pt x="1271" y="14839"/>
                    <a:pt x="1914" y="14839"/>
                  </a:cubicBezTo>
                  <a:cubicBezTo>
                    <a:pt x="3223" y="14839"/>
                    <a:pt x="4545" y="15002"/>
                    <a:pt x="5848" y="15163"/>
                  </a:cubicBezTo>
                  <a:cubicBezTo>
                    <a:pt x="7112" y="15320"/>
                    <a:pt x="8398" y="15474"/>
                    <a:pt x="9671" y="15474"/>
                  </a:cubicBezTo>
                  <a:cubicBezTo>
                    <a:pt x="10642" y="15474"/>
                    <a:pt x="11606" y="15384"/>
                    <a:pt x="12546" y="15139"/>
                  </a:cubicBezTo>
                  <a:cubicBezTo>
                    <a:pt x="14736" y="14572"/>
                    <a:pt x="16640" y="13188"/>
                    <a:pt x="18125" y="11473"/>
                  </a:cubicBezTo>
                  <a:lnTo>
                    <a:pt x="17056" y="9628"/>
                  </a:lnTo>
                  <a:lnTo>
                    <a:pt x="12212" y="1236"/>
                  </a:lnTo>
                  <a:cubicBezTo>
                    <a:pt x="11737" y="413"/>
                    <a:pt x="10905" y="1"/>
                    <a:pt x="10072" y="1"/>
                  </a:cubicBezTo>
                  <a:close/>
                </a:path>
              </a:pathLst>
            </a:custGeom>
            <a:solidFill>
              <a:srgbClr val="FFD6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5276242" y="450404"/>
              <a:ext cx="68368" cy="259867"/>
            </a:xfrm>
            <a:custGeom>
              <a:rect b="b" l="l" r="r" t="t"/>
              <a:pathLst>
                <a:path extrusionOk="0" h="11023" w="2900">
                  <a:moveTo>
                    <a:pt x="1365" y="1"/>
                  </a:moveTo>
                  <a:cubicBezTo>
                    <a:pt x="609" y="1"/>
                    <a:pt x="4" y="632"/>
                    <a:pt x="36" y="1388"/>
                  </a:cubicBezTo>
                  <a:lnTo>
                    <a:pt x="231" y="6096"/>
                  </a:lnTo>
                  <a:cubicBezTo>
                    <a:pt x="258" y="6704"/>
                    <a:pt x="757" y="7183"/>
                    <a:pt x="1365" y="7183"/>
                  </a:cubicBezTo>
                  <a:cubicBezTo>
                    <a:pt x="1973" y="7183"/>
                    <a:pt x="2472" y="6704"/>
                    <a:pt x="2495" y="6096"/>
                  </a:cubicBezTo>
                  <a:lnTo>
                    <a:pt x="2693" y="1388"/>
                  </a:lnTo>
                  <a:cubicBezTo>
                    <a:pt x="2725" y="632"/>
                    <a:pt x="2120" y="1"/>
                    <a:pt x="1365" y="1"/>
                  </a:cubicBezTo>
                  <a:close/>
                  <a:moveTo>
                    <a:pt x="1393" y="8231"/>
                  </a:moveTo>
                  <a:cubicBezTo>
                    <a:pt x="1214" y="8231"/>
                    <a:pt x="1034" y="8266"/>
                    <a:pt x="863" y="8337"/>
                  </a:cubicBezTo>
                  <a:cubicBezTo>
                    <a:pt x="340" y="8555"/>
                    <a:pt x="1" y="9063"/>
                    <a:pt x="1" y="9627"/>
                  </a:cubicBezTo>
                  <a:cubicBezTo>
                    <a:pt x="1" y="10397"/>
                    <a:pt x="627" y="11023"/>
                    <a:pt x="1397" y="11023"/>
                  </a:cubicBezTo>
                  <a:cubicBezTo>
                    <a:pt x="1961" y="11023"/>
                    <a:pt x="2469" y="10680"/>
                    <a:pt x="2684" y="10161"/>
                  </a:cubicBezTo>
                  <a:cubicBezTo>
                    <a:pt x="2900" y="9638"/>
                    <a:pt x="2781" y="9039"/>
                    <a:pt x="2383" y="8641"/>
                  </a:cubicBezTo>
                  <a:cubicBezTo>
                    <a:pt x="2116" y="8374"/>
                    <a:pt x="1757" y="8231"/>
                    <a:pt x="1393" y="8231"/>
                  </a:cubicBezTo>
                  <a:close/>
                </a:path>
              </a:pathLst>
            </a:custGeom>
            <a:solidFill>
              <a:srgbClr val="353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3945123" y="969676"/>
              <a:ext cx="898278" cy="479209"/>
            </a:xfrm>
            <a:custGeom>
              <a:rect b="b" l="l" r="r" t="t"/>
              <a:pathLst>
                <a:path extrusionOk="0" h="20327" w="38103">
                  <a:moveTo>
                    <a:pt x="19055" y="0"/>
                  </a:moveTo>
                  <a:cubicBezTo>
                    <a:pt x="11498" y="0"/>
                    <a:pt x="2923" y="3770"/>
                    <a:pt x="1" y="10160"/>
                  </a:cubicBezTo>
                  <a:cubicBezTo>
                    <a:pt x="2917" y="16566"/>
                    <a:pt x="11492" y="20326"/>
                    <a:pt x="19055" y="20326"/>
                  </a:cubicBezTo>
                  <a:cubicBezTo>
                    <a:pt x="26620" y="20326"/>
                    <a:pt x="35186" y="16566"/>
                    <a:pt x="38103" y="10160"/>
                  </a:cubicBezTo>
                  <a:cubicBezTo>
                    <a:pt x="35180" y="3770"/>
                    <a:pt x="26611" y="0"/>
                    <a:pt x="19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3930648" y="956522"/>
              <a:ext cx="927228" cy="505519"/>
            </a:xfrm>
            <a:custGeom>
              <a:rect b="b" l="l" r="r" t="t"/>
              <a:pathLst>
                <a:path extrusionOk="0" h="21443" w="39331">
                  <a:moveTo>
                    <a:pt x="19669" y="1116"/>
                  </a:moveTo>
                  <a:cubicBezTo>
                    <a:pt x="26561" y="1116"/>
                    <a:pt x="35048" y="4413"/>
                    <a:pt x="38100" y="10718"/>
                  </a:cubicBezTo>
                  <a:cubicBezTo>
                    <a:pt x="35059" y="17026"/>
                    <a:pt x="26576" y="20326"/>
                    <a:pt x="19669" y="20326"/>
                  </a:cubicBezTo>
                  <a:cubicBezTo>
                    <a:pt x="12761" y="20326"/>
                    <a:pt x="4269" y="17029"/>
                    <a:pt x="1232" y="10718"/>
                  </a:cubicBezTo>
                  <a:cubicBezTo>
                    <a:pt x="4281" y="4413"/>
                    <a:pt x="12776" y="1116"/>
                    <a:pt x="19669" y="1116"/>
                  </a:cubicBezTo>
                  <a:close/>
                  <a:moveTo>
                    <a:pt x="19669" y="0"/>
                  </a:moveTo>
                  <a:cubicBezTo>
                    <a:pt x="12330" y="0"/>
                    <a:pt x="3257" y="3601"/>
                    <a:pt x="107" y="10485"/>
                  </a:cubicBezTo>
                  <a:lnTo>
                    <a:pt x="1" y="10718"/>
                  </a:lnTo>
                  <a:lnTo>
                    <a:pt x="107" y="10949"/>
                  </a:lnTo>
                  <a:cubicBezTo>
                    <a:pt x="3242" y="17838"/>
                    <a:pt x="12322" y="21442"/>
                    <a:pt x="19669" y="21442"/>
                  </a:cubicBezTo>
                  <a:cubicBezTo>
                    <a:pt x="27013" y="21442"/>
                    <a:pt x="36087" y="17838"/>
                    <a:pt x="39224" y="10949"/>
                  </a:cubicBezTo>
                  <a:lnTo>
                    <a:pt x="39331" y="10718"/>
                  </a:lnTo>
                  <a:lnTo>
                    <a:pt x="39224" y="10485"/>
                  </a:lnTo>
                  <a:cubicBezTo>
                    <a:pt x="36075" y="3601"/>
                    <a:pt x="27007" y="0"/>
                    <a:pt x="19669" y="0"/>
                  </a:cubicBezTo>
                  <a:close/>
                </a:path>
              </a:pathLst>
            </a:custGeom>
            <a:solidFill>
              <a:srgbClr val="A1B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940125" y="947257"/>
              <a:ext cx="908227" cy="261965"/>
            </a:xfrm>
            <a:custGeom>
              <a:rect b="b" l="l" r="r" t="t"/>
              <a:pathLst>
                <a:path extrusionOk="0" h="11112" w="38525">
                  <a:moveTo>
                    <a:pt x="19267" y="1"/>
                  </a:moveTo>
                  <a:cubicBezTo>
                    <a:pt x="11521" y="1"/>
                    <a:pt x="2707" y="3959"/>
                    <a:pt x="0" y="10639"/>
                  </a:cubicBezTo>
                  <a:cubicBezTo>
                    <a:pt x="68" y="10798"/>
                    <a:pt x="130" y="10958"/>
                    <a:pt x="213" y="11111"/>
                  </a:cubicBezTo>
                  <a:cubicBezTo>
                    <a:pt x="3135" y="4721"/>
                    <a:pt x="11710" y="951"/>
                    <a:pt x="19267" y="951"/>
                  </a:cubicBezTo>
                  <a:cubicBezTo>
                    <a:pt x="26823" y="951"/>
                    <a:pt x="35389" y="4721"/>
                    <a:pt x="38315" y="11111"/>
                  </a:cubicBezTo>
                  <a:cubicBezTo>
                    <a:pt x="38394" y="10958"/>
                    <a:pt x="38459" y="10798"/>
                    <a:pt x="38524" y="10639"/>
                  </a:cubicBezTo>
                  <a:cubicBezTo>
                    <a:pt x="35820" y="3959"/>
                    <a:pt x="27012" y="1"/>
                    <a:pt x="19267" y="1"/>
                  </a:cubicBezTo>
                  <a:close/>
                </a:path>
              </a:pathLst>
            </a:custGeom>
            <a:solidFill>
              <a:srgbClr val="3E6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3930648" y="938488"/>
              <a:ext cx="927228" cy="290633"/>
            </a:xfrm>
            <a:custGeom>
              <a:rect b="b" l="l" r="r" t="t"/>
              <a:pathLst>
                <a:path extrusionOk="0" h="12328" w="39331">
                  <a:moveTo>
                    <a:pt x="19669" y="745"/>
                  </a:moveTo>
                  <a:cubicBezTo>
                    <a:pt x="24459" y="745"/>
                    <a:pt x="30118" y="2392"/>
                    <a:pt x="34147" y="5527"/>
                  </a:cubicBezTo>
                  <a:cubicBezTo>
                    <a:pt x="30029" y="2507"/>
                    <a:pt x="24477" y="951"/>
                    <a:pt x="19669" y="951"/>
                  </a:cubicBezTo>
                  <a:cubicBezTo>
                    <a:pt x="14860" y="951"/>
                    <a:pt x="9302" y="2507"/>
                    <a:pt x="5184" y="5527"/>
                  </a:cubicBezTo>
                  <a:lnTo>
                    <a:pt x="5184" y="5527"/>
                  </a:lnTo>
                  <a:cubicBezTo>
                    <a:pt x="9213" y="2392"/>
                    <a:pt x="14875" y="745"/>
                    <a:pt x="19669" y="745"/>
                  </a:cubicBezTo>
                  <a:close/>
                  <a:moveTo>
                    <a:pt x="19669" y="1"/>
                  </a:moveTo>
                  <a:cubicBezTo>
                    <a:pt x="15672" y="1"/>
                    <a:pt x="11516" y="1013"/>
                    <a:pt x="7974" y="2855"/>
                  </a:cubicBezTo>
                  <a:cubicBezTo>
                    <a:pt x="4104" y="4868"/>
                    <a:pt x="1367" y="7640"/>
                    <a:pt x="57" y="10872"/>
                  </a:cubicBezTo>
                  <a:lnTo>
                    <a:pt x="1" y="11011"/>
                  </a:lnTo>
                  <a:lnTo>
                    <a:pt x="60" y="11153"/>
                  </a:lnTo>
                  <a:cubicBezTo>
                    <a:pt x="128" y="11318"/>
                    <a:pt x="196" y="11489"/>
                    <a:pt x="284" y="11654"/>
                  </a:cubicBezTo>
                  <a:lnTo>
                    <a:pt x="638" y="12328"/>
                  </a:lnTo>
                  <a:lnTo>
                    <a:pt x="954" y="11637"/>
                  </a:lnTo>
                  <a:cubicBezTo>
                    <a:pt x="3938" y="5110"/>
                    <a:pt x="12632" y="1695"/>
                    <a:pt x="19669" y="1695"/>
                  </a:cubicBezTo>
                  <a:cubicBezTo>
                    <a:pt x="26706" y="1695"/>
                    <a:pt x="35393" y="5110"/>
                    <a:pt x="38377" y="11637"/>
                  </a:cubicBezTo>
                  <a:lnTo>
                    <a:pt x="38693" y="12328"/>
                  </a:lnTo>
                  <a:lnTo>
                    <a:pt x="39047" y="11654"/>
                  </a:lnTo>
                  <a:cubicBezTo>
                    <a:pt x="39133" y="11489"/>
                    <a:pt x="39204" y="11318"/>
                    <a:pt x="39272" y="11153"/>
                  </a:cubicBezTo>
                  <a:lnTo>
                    <a:pt x="39331" y="11011"/>
                  </a:lnTo>
                  <a:lnTo>
                    <a:pt x="39272" y="10872"/>
                  </a:lnTo>
                  <a:cubicBezTo>
                    <a:pt x="37964" y="7640"/>
                    <a:pt x="35228" y="4868"/>
                    <a:pt x="31361" y="2855"/>
                  </a:cubicBezTo>
                  <a:cubicBezTo>
                    <a:pt x="27819" y="1013"/>
                    <a:pt x="23668" y="1"/>
                    <a:pt x="19669" y="1"/>
                  </a:cubicBezTo>
                  <a:close/>
                </a:path>
              </a:pathLst>
            </a:custGeom>
            <a:solidFill>
              <a:srgbClr val="5A5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4176009" y="969676"/>
              <a:ext cx="436350" cy="456931"/>
            </a:xfrm>
            <a:custGeom>
              <a:rect b="b" l="l" r="r" t="t"/>
              <a:pathLst>
                <a:path extrusionOk="0" h="19382" w="18509">
                  <a:moveTo>
                    <a:pt x="9255" y="0"/>
                  </a:moveTo>
                  <a:cubicBezTo>
                    <a:pt x="4145" y="0"/>
                    <a:pt x="1" y="4339"/>
                    <a:pt x="1" y="9691"/>
                  </a:cubicBezTo>
                  <a:cubicBezTo>
                    <a:pt x="1" y="15043"/>
                    <a:pt x="4145" y="19382"/>
                    <a:pt x="9255" y="19382"/>
                  </a:cubicBezTo>
                  <a:cubicBezTo>
                    <a:pt x="14367" y="19382"/>
                    <a:pt x="18509" y="15043"/>
                    <a:pt x="18509" y="9691"/>
                  </a:cubicBezTo>
                  <a:cubicBezTo>
                    <a:pt x="18509" y="4339"/>
                    <a:pt x="14367" y="0"/>
                    <a:pt x="9255" y="0"/>
                  </a:cubicBezTo>
                  <a:close/>
                </a:path>
              </a:pathLst>
            </a:custGeom>
            <a:solidFill>
              <a:srgbClr val="789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4290485" y="1089576"/>
              <a:ext cx="207460" cy="217196"/>
            </a:xfrm>
            <a:custGeom>
              <a:rect b="b" l="l" r="r" t="t"/>
              <a:pathLst>
                <a:path extrusionOk="0" h="9213" w="8800">
                  <a:moveTo>
                    <a:pt x="4399" y="0"/>
                  </a:moveTo>
                  <a:cubicBezTo>
                    <a:pt x="1969" y="0"/>
                    <a:pt x="1" y="2060"/>
                    <a:pt x="1" y="4605"/>
                  </a:cubicBezTo>
                  <a:cubicBezTo>
                    <a:pt x="1" y="7149"/>
                    <a:pt x="1969" y="9213"/>
                    <a:pt x="4399" y="9213"/>
                  </a:cubicBezTo>
                  <a:cubicBezTo>
                    <a:pt x="6828" y="9213"/>
                    <a:pt x="8800" y="7149"/>
                    <a:pt x="8800" y="4605"/>
                  </a:cubicBezTo>
                  <a:cubicBezTo>
                    <a:pt x="8800" y="2060"/>
                    <a:pt x="6828" y="0"/>
                    <a:pt x="4399" y="0"/>
                  </a:cubicBezTo>
                  <a:close/>
                </a:path>
              </a:pathLst>
            </a:custGeom>
            <a:solidFill>
              <a:srgbClr val="353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280820" y="1097355"/>
              <a:ext cx="55331" cy="57994"/>
            </a:xfrm>
            <a:custGeom>
              <a:rect b="b" l="l" r="r" t="t"/>
              <a:pathLst>
                <a:path extrusionOk="0" h="2460" w="2347">
                  <a:moveTo>
                    <a:pt x="1172" y="1"/>
                  </a:moveTo>
                  <a:cubicBezTo>
                    <a:pt x="526" y="1"/>
                    <a:pt x="0" y="550"/>
                    <a:pt x="0" y="1229"/>
                  </a:cubicBezTo>
                  <a:cubicBezTo>
                    <a:pt x="0" y="1908"/>
                    <a:pt x="526" y="2460"/>
                    <a:pt x="1172" y="2460"/>
                  </a:cubicBezTo>
                  <a:cubicBezTo>
                    <a:pt x="1821" y="2460"/>
                    <a:pt x="2347" y="1908"/>
                    <a:pt x="2347" y="1229"/>
                  </a:cubicBezTo>
                  <a:cubicBezTo>
                    <a:pt x="2347" y="550"/>
                    <a:pt x="1821" y="1"/>
                    <a:pt x="1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5610445" y="958348"/>
              <a:ext cx="245824" cy="245705"/>
            </a:xfrm>
            <a:custGeom>
              <a:rect b="b" l="l" r="r" t="t"/>
              <a:pathLst>
                <a:path extrusionOk="0" h="6191" w="6194">
                  <a:moveTo>
                    <a:pt x="3097" y="1"/>
                  </a:moveTo>
                  <a:lnTo>
                    <a:pt x="2002" y="2002"/>
                  </a:lnTo>
                  <a:lnTo>
                    <a:pt x="0" y="3094"/>
                  </a:lnTo>
                  <a:lnTo>
                    <a:pt x="2002" y="4189"/>
                  </a:lnTo>
                  <a:lnTo>
                    <a:pt x="3097" y="6191"/>
                  </a:lnTo>
                  <a:lnTo>
                    <a:pt x="4192" y="4189"/>
                  </a:lnTo>
                  <a:lnTo>
                    <a:pt x="6193" y="3094"/>
                  </a:lnTo>
                  <a:lnTo>
                    <a:pt x="4192" y="2002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789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5861685" y="1293024"/>
              <a:ext cx="144878" cy="144807"/>
            </a:xfrm>
            <a:custGeom>
              <a:rect b="b" l="l" r="r" t="t"/>
              <a:pathLst>
                <a:path extrusionOk="0" h="6191" w="6194">
                  <a:moveTo>
                    <a:pt x="3097" y="1"/>
                  </a:moveTo>
                  <a:lnTo>
                    <a:pt x="2002" y="2002"/>
                  </a:lnTo>
                  <a:lnTo>
                    <a:pt x="0" y="3094"/>
                  </a:lnTo>
                  <a:lnTo>
                    <a:pt x="2002" y="4189"/>
                  </a:lnTo>
                  <a:lnTo>
                    <a:pt x="3097" y="6191"/>
                  </a:lnTo>
                  <a:lnTo>
                    <a:pt x="4192" y="4189"/>
                  </a:lnTo>
                  <a:lnTo>
                    <a:pt x="6193" y="3094"/>
                  </a:lnTo>
                  <a:lnTo>
                    <a:pt x="4192" y="2002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789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29"/>
          <p:cNvSpPr txBox="1"/>
          <p:nvPr/>
        </p:nvSpPr>
        <p:spPr>
          <a:xfrm>
            <a:off x="713250" y="3596225"/>
            <a:ext cx="80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By: Lauri Soome, Maria Sandu, Adam Young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0"/>
          <p:cNvSpPr txBox="1"/>
          <p:nvPr>
            <p:ph idx="1" type="body"/>
          </p:nvPr>
        </p:nvSpPr>
        <p:spPr>
          <a:xfrm>
            <a:off x="602725" y="1617075"/>
            <a:ext cx="7813500" cy="29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Char char="●"/>
            </a:pPr>
            <a:r>
              <a:rPr lang="en" sz="3200">
                <a:latin typeface="Montserrat SemiBold"/>
                <a:ea typeface="Montserrat SemiBold"/>
                <a:cs typeface="Montserrat SemiBold"/>
                <a:sym typeface="Montserrat SemiBold"/>
              </a:rPr>
              <a:t>Problem Statement</a:t>
            </a:r>
            <a:endParaRPr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Char char="●"/>
            </a:pPr>
            <a:r>
              <a:rPr lang="en" sz="3200">
                <a:latin typeface="Montserrat SemiBold"/>
                <a:ea typeface="Montserrat SemiBold"/>
                <a:cs typeface="Montserrat SemiBold"/>
                <a:sym typeface="Montserrat SemiBold"/>
              </a:rPr>
              <a:t>Dataset Presentation</a:t>
            </a:r>
            <a:endParaRPr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Char char="●"/>
            </a:pPr>
            <a:r>
              <a:rPr lang="en" sz="3200">
                <a:latin typeface="Montserrat SemiBold"/>
                <a:ea typeface="Montserrat SemiBold"/>
                <a:cs typeface="Montserrat SemiBold"/>
                <a:sym typeface="Montserrat SemiBold"/>
              </a:rPr>
              <a:t>Model Presentation</a:t>
            </a:r>
            <a:endParaRPr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Char char="●"/>
            </a:pPr>
            <a:r>
              <a:rPr lang="en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Results</a:t>
            </a:r>
            <a:endParaRPr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Char char="●"/>
            </a:pPr>
            <a:r>
              <a:rPr lang="en" sz="3200">
                <a:latin typeface="Montserrat SemiBold"/>
                <a:ea typeface="Montserrat SemiBold"/>
                <a:cs typeface="Montserrat SemiBold"/>
                <a:sym typeface="Montserrat SemiBold"/>
              </a:rPr>
              <a:t>Future Improvements</a:t>
            </a:r>
            <a:endParaRPr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1" name="Google Shape;771;p30"/>
          <p:cNvSpPr txBox="1"/>
          <p:nvPr>
            <p:ph type="title"/>
          </p:nvPr>
        </p:nvSpPr>
        <p:spPr>
          <a:xfrm>
            <a:off x="713225" y="152550"/>
            <a:ext cx="7470600" cy="10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1"/>
          <p:cNvSpPr txBox="1"/>
          <p:nvPr>
            <p:ph idx="1" type="body"/>
          </p:nvPr>
        </p:nvSpPr>
        <p:spPr>
          <a:xfrm>
            <a:off x="541775" y="1617075"/>
            <a:ext cx="7813500" cy="24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G</a:t>
            </a:r>
            <a:r>
              <a:rPr lang="en" sz="1500">
                <a:solidFill>
                  <a:srgbClr val="000000"/>
                </a:solidFill>
              </a:rPr>
              <a:t>rowing concerns around public safety in crowded areas (schools, malls, airports, etc) necessitate the development of smart surveillance systems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Traditional security systems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○"/>
            </a:pPr>
            <a:r>
              <a:rPr lang="en" sz="1500">
                <a:solidFill>
                  <a:srgbClr val="000000"/>
                </a:solidFill>
              </a:rPr>
              <a:t>rely heavily on human monitoring, which is often slow, error-prone, and reactive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○"/>
            </a:pPr>
            <a:r>
              <a:rPr lang="en" sz="1500">
                <a:solidFill>
                  <a:srgbClr val="000000"/>
                </a:solidFill>
              </a:rPr>
              <a:t>lack the intelligence to detect weapons in real time, resulting in delayed response times and increased casualties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○"/>
            </a:pPr>
            <a:r>
              <a:rPr lang="en" sz="1500">
                <a:solidFill>
                  <a:srgbClr val="000000"/>
                </a:solidFill>
              </a:rPr>
              <a:t>Timely detection of firearms and potential shooters can save lives!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An AI security system can be a safer alternative to traditional security systems if developed with caution 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777" name="Google Shape;777;p31"/>
          <p:cNvSpPr txBox="1"/>
          <p:nvPr>
            <p:ph type="title"/>
          </p:nvPr>
        </p:nvSpPr>
        <p:spPr>
          <a:xfrm>
            <a:off x="713225" y="152550"/>
            <a:ext cx="7470600" cy="10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2"/>
          <p:cNvSpPr txBox="1"/>
          <p:nvPr>
            <p:ph type="title"/>
          </p:nvPr>
        </p:nvSpPr>
        <p:spPr>
          <a:xfrm>
            <a:off x="713225" y="152550"/>
            <a:ext cx="7470600" cy="10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Attack Dataset</a:t>
            </a:r>
            <a:endParaRPr/>
          </a:p>
        </p:txBody>
      </p:sp>
      <p:sp>
        <p:nvSpPr>
          <p:cNvPr id="783" name="Google Shape;783;p32"/>
          <p:cNvSpPr txBox="1"/>
          <p:nvPr/>
        </p:nvSpPr>
        <p:spPr>
          <a:xfrm>
            <a:off x="713225" y="4830725"/>
            <a:ext cx="86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¹Salazar González et al., "Real-time gun detection in CCTV: An open problem," Neural Networks, 2020.</a:t>
            </a:r>
            <a:endParaRPr/>
          </a:p>
        </p:txBody>
      </p:sp>
      <p:sp>
        <p:nvSpPr>
          <p:cNvPr id="784" name="Google Shape;784;p32"/>
          <p:cNvSpPr txBox="1"/>
          <p:nvPr/>
        </p:nvSpPr>
        <p:spPr>
          <a:xfrm>
            <a:off x="816100" y="1432550"/>
            <a:ext cx="78543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Data Collection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Manually annotated dataset from a mock attack at a University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Three surveillance cameras covering two corridors and one entrance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Total Dataset: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5,149 annotated frames across three camera perspectives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Dataset after processing: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~1500 images with a firearm (handgun, short rifle) or a knife, ~1500 images with no weapons. Total dataset =&gt; ~3k images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5" name="Google Shape;785;p32" title="Screenshot 2025-04-06 at 1.13.2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125" y="3337238"/>
            <a:ext cx="1292850" cy="13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2" title="Screenshot 2025-04-06 at 1.16.3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425" y="3337238"/>
            <a:ext cx="4585224" cy="14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/>
          <p:nvPr>
            <p:ph idx="1" type="body"/>
          </p:nvPr>
        </p:nvSpPr>
        <p:spPr>
          <a:xfrm>
            <a:off x="1051875" y="1541175"/>
            <a:ext cx="6797100" cy="30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 Architecture</a:t>
            </a:r>
            <a:endParaRPr sz="110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YOLO v11n</a:t>
            </a:r>
            <a:r>
              <a:rPr b="1"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Smallest variant of the latest YOLO model through Ultralytics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Training Configuration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Dataset: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3-class weapon detection (Handgun, Knife, Short rifle)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Size: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320×320 pixels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Training Strategy:</a:t>
            </a:r>
            <a:endParaRPr b="1"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50 epochs with early stopping (patience=10)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Batch size: 64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Optimizer: AdamW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GPU-accelerated training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training time: ~1.5h using Colab’s free GPU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33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Weapon Detection Model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713225" y="1421900"/>
            <a:ext cx="8201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We used fiftyone to interpret the test results to see which images did the model do well and </a:t>
            </a:r>
            <a:r>
              <a:rPr lang="en" sz="1100">
                <a:solidFill>
                  <a:srgbClr val="000000"/>
                </a:solidFill>
              </a:rPr>
              <a:t>struggle</a:t>
            </a:r>
            <a:r>
              <a:rPr lang="en" sz="1100">
                <a:solidFill>
                  <a:srgbClr val="000000"/>
                </a:solidFill>
              </a:rPr>
              <a:t> with.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798" name="Google Shape;798;p34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Examples Visualized</a:t>
            </a:r>
            <a:endParaRPr/>
          </a:p>
        </p:txBody>
      </p:sp>
      <p:pic>
        <p:nvPicPr>
          <p:cNvPr id="799" name="Google Shape;799;p34" title="Screenshot 2025-04-06 at 3.26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320280"/>
            <a:ext cx="3743974" cy="21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4" title="Screenshot 2025-04-06 at 3.31.3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25" y="2270487"/>
            <a:ext cx="4389652" cy="220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5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806" name="Google Shape;806;p35" title="PR_curv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00" y="2420375"/>
            <a:ext cx="2307625" cy="153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299" y="1523552"/>
            <a:ext cx="3283626" cy="16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5" title="Screenshot 2025-04-06 at 3.10.35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275" y="3152925"/>
            <a:ext cx="3115684" cy="153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6"/>
          <p:cNvSpPr txBox="1"/>
          <p:nvPr>
            <p:ph idx="1" type="body"/>
          </p:nvPr>
        </p:nvSpPr>
        <p:spPr>
          <a:xfrm>
            <a:off x="665250" y="2003725"/>
            <a:ext cx="78135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Larger Models: </a:t>
            </a:r>
            <a:r>
              <a:rPr lang="en" sz="1500">
                <a:solidFill>
                  <a:srgbClr val="000000"/>
                </a:solidFill>
              </a:rPr>
              <a:t>YOLO 11s</a:t>
            </a:r>
            <a:r>
              <a:rPr lang="en" sz="1500">
                <a:solidFill>
                  <a:srgbClr val="000000"/>
                </a:solidFill>
              </a:rPr>
              <a:t>, </a:t>
            </a:r>
            <a:r>
              <a:rPr lang="en" sz="1500">
                <a:solidFill>
                  <a:srgbClr val="000000"/>
                </a:solidFill>
              </a:rPr>
              <a:t>YOLO 11m</a:t>
            </a:r>
            <a:r>
              <a:rPr lang="en" sz="1500">
                <a:solidFill>
                  <a:srgbClr val="000000"/>
                </a:solidFill>
              </a:rPr>
              <a:t>, </a:t>
            </a:r>
            <a:r>
              <a:rPr lang="en" sz="1500">
                <a:solidFill>
                  <a:srgbClr val="000000"/>
                </a:solidFill>
              </a:rPr>
              <a:t>YOLO 11m</a:t>
            </a:r>
            <a:r>
              <a:rPr lang="en" sz="1500">
                <a:solidFill>
                  <a:srgbClr val="000000"/>
                </a:solidFill>
              </a:rPr>
              <a:t>, </a:t>
            </a:r>
            <a:r>
              <a:rPr lang="en" sz="1500">
                <a:solidFill>
                  <a:srgbClr val="000000"/>
                </a:solidFill>
              </a:rPr>
              <a:t>YOLO 11l</a:t>
            </a:r>
            <a:r>
              <a:rPr lang="en" sz="1500">
                <a:solidFill>
                  <a:srgbClr val="000000"/>
                </a:solidFill>
              </a:rPr>
              <a:t>, </a:t>
            </a:r>
            <a:r>
              <a:rPr lang="en" sz="1500">
                <a:solidFill>
                  <a:srgbClr val="000000"/>
                </a:solidFill>
              </a:rPr>
              <a:t>YOLO 11x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Focus on improving real-time detection to reduce response times</a:t>
            </a:r>
            <a:endParaRPr sz="1500">
              <a:solidFill>
                <a:srgbClr val="1F1F1F"/>
              </a:solidFill>
              <a:highlight>
                <a:schemeClr val="accent5"/>
              </a:highlight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Introduce a human-in-the-loop: Gun detected -&gt; Send to human review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Further refinement to minimize</a:t>
            </a:r>
            <a:r>
              <a:rPr lang="en" sz="1500">
                <a:solidFill>
                  <a:srgbClr val="000000"/>
                </a:solidFill>
              </a:rPr>
              <a:t> false positives and</a:t>
            </a:r>
            <a:r>
              <a:rPr lang="en" sz="1500">
                <a:solidFill>
                  <a:srgbClr val="000000"/>
                </a:solidFill>
              </a:rPr>
              <a:t> false negatives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814" name="Google Shape;814;p36"/>
          <p:cNvSpPr txBox="1"/>
          <p:nvPr>
            <p:ph type="title"/>
          </p:nvPr>
        </p:nvSpPr>
        <p:spPr>
          <a:xfrm>
            <a:off x="713225" y="714325"/>
            <a:ext cx="77175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fety and Security Plan Meeting by Slidesgo">
  <a:themeElements>
    <a:clrScheme name="Simple Light">
      <a:dk1>
        <a:srgbClr val="5A5AFF"/>
      </a:dk1>
      <a:lt1>
        <a:srgbClr val="FFFFFF"/>
      </a:lt1>
      <a:dk2>
        <a:srgbClr val="FFD655"/>
      </a:dk2>
      <a:lt2>
        <a:srgbClr val="FFC215"/>
      </a:lt2>
      <a:accent1>
        <a:srgbClr val="A1BCFF"/>
      </a:accent1>
      <a:accent2>
        <a:srgbClr val="7898FF"/>
      </a:accent2>
      <a:accent3>
        <a:srgbClr val="35313C"/>
      </a:accent3>
      <a:accent4>
        <a:srgbClr val="FFBDE0"/>
      </a:accent4>
      <a:accent5>
        <a:srgbClr val="FFFFFF"/>
      </a:accent5>
      <a:accent6>
        <a:srgbClr val="FFFFFF"/>
      </a:accent6>
      <a:hlink>
        <a:srgbClr val="5A5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